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D8D7C9A-DEE9-464F-B7CC-D4AD16F327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387" y="3109912"/>
            <a:ext cx="59912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D0383-5F71-21AB-ED91-9C2B32FD48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2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FC09BD-904D-ACC5-A42F-F2A8251E071B}"/>
              </a:ext>
            </a:extLst>
          </p:cNvPr>
          <p:cNvSpPr/>
          <p:nvPr/>
        </p:nvSpPr>
        <p:spPr bwMode="white">
          <a:xfrm>
            <a:off x="1699450" y="6249922"/>
            <a:ext cx="1095656" cy="39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4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2E5A80-BF76-18A9-8FFD-3F74DA9D37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70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17331E-A053-F857-6CA1-17ED8DA52458}"/>
              </a:ext>
            </a:extLst>
          </p:cNvPr>
          <p:cNvSpPr/>
          <p:nvPr/>
        </p:nvSpPr>
        <p:spPr bwMode="white">
          <a:xfrm>
            <a:off x="6489738" y="3598180"/>
            <a:ext cx="378787" cy="29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6D6A9C-C500-EF37-AC97-99192F84DBD2}"/>
              </a:ext>
            </a:extLst>
          </p:cNvPr>
          <p:cNvSpPr/>
          <p:nvPr/>
        </p:nvSpPr>
        <p:spPr bwMode="white">
          <a:xfrm>
            <a:off x="1761664" y="4396864"/>
            <a:ext cx="439663" cy="37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CA1CF1-A8B5-DE83-DA55-ADAB9149B572}"/>
              </a:ext>
            </a:extLst>
          </p:cNvPr>
          <p:cNvSpPr/>
          <p:nvPr/>
        </p:nvSpPr>
        <p:spPr bwMode="white">
          <a:xfrm>
            <a:off x="4791961" y="4444244"/>
            <a:ext cx="439663" cy="27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7956A29-8F30-CA85-EB73-0C93472849A0}"/>
              </a:ext>
            </a:extLst>
          </p:cNvPr>
          <p:cNvSpPr/>
          <p:nvPr/>
        </p:nvSpPr>
        <p:spPr bwMode="white">
          <a:xfrm>
            <a:off x="2201328" y="5249696"/>
            <a:ext cx="845506" cy="37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41ED44A-0C1A-4A1E-9254-D7EE1FD95BEA}"/>
              </a:ext>
            </a:extLst>
          </p:cNvPr>
          <p:cNvSpPr/>
          <p:nvPr/>
        </p:nvSpPr>
        <p:spPr bwMode="white">
          <a:xfrm>
            <a:off x="3067127" y="6136371"/>
            <a:ext cx="906383" cy="30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3D0E0-9C9C-85D9-F3F1-BF6F07AAD0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97CA5-C7B4-9AD0-1B89-DF66CD3806DC}"/>
              </a:ext>
            </a:extLst>
          </p:cNvPr>
          <p:cNvSpPr/>
          <p:nvPr/>
        </p:nvSpPr>
        <p:spPr bwMode="white">
          <a:xfrm>
            <a:off x="7348571" y="1343448"/>
            <a:ext cx="552380" cy="4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4222EE-44A0-B6A0-D481-18B8A4307536}"/>
              </a:ext>
            </a:extLst>
          </p:cNvPr>
          <p:cNvSpPr/>
          <p:nvPr/>
        </p:nvSpPr>
        <p:spPr bwMode="white">
          <a:xfrm>
            <a:off x="3503712" y="2400646"/>
            <a:ext cx="1340097" cy="59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C6A41D-D49D-4B72-E537-869E50712156}"/>
              </a:ext>
            </a:extLst>
          </p:cNvPr>
          <p:cNvSpPr/>
          <p:nvPr/>
        </p:nvSpPr>
        <p:spPr bwMode="white">
          <a:xfrm>
            <a:off x="2063552" y="3604436"/>
            <a:ext cx="2427875" cy="59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304438-6953-A8DE-0A99-F3663513A805}"/>
              </a:ext>
            </a:extLst>
          </p:cNvPr>
          <p:cNvSpPr/>
          <p:nvPr/>
        </p:nvSpPr>
        <p:spPr bwMode="white">
          <a:xfrm>
            <a:off x="10056441" y="3604436"/>
            <a:ext cx="1339750" cy="59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2902E8-A2DC-DE8A-AD26-716EEAC225F4}"/>
              </a:ext>
            </a:extLst>
          </p:cNvPr>
          <p:cNvSpPr/>
          <p:nvPr/>
        </p:nvSpPr>
        <p:spPr bwMode="white">
          <a:xfrm>
            <a:off x="1487488" y="4808225"/>
            <a:ext cx="1222987" cy="55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15CEF4-1AAB-6F61-F2E4-295AF2CEFBCD}"/>
              </a:ext>
            </a:extLst>
          </p:cNvPr>
          <p:cNvSpPr/>
          <p:nvPr/>
        </p:nvSpPr>
        <p:spPr bwMode="white">
          <a:xfrm>
            <a:off x="8287488" y="4808226"/>
            <a:ext cx="1984976" cy="59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22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CDF78-3DE0-B25D-D641-0215074012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42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BC5B57-F897-47D7-0679-27DF1CB4B1D9}"/>
              </a:ext>
            </a:extLst>
          </p:cNvPr>
          <p:cNvSpPr/>
          <p:nvPr/>
        </p:nvSpPr>
        <p:spPr bwMode="white">
          <a:xfrm>
            <a:off x="4935958" y="1124744"/>
            <a:ext cx="3524694" cy="56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827AA2-EE07-DEB5-244D-1A880CA4F497}"/>
              </a:ext>
            </a:extLst>
          </p:cNvPr>
          <p:cNvSpPr/>
          <p:nvPr/>
        </p:nvSpPr>
        <p:spPr bwMode="white">
          <a:xfrm>
            <a:off x="3956032" y="2218226"/>
            <a:ext cx="979925" cy="42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3B0BB4-396F-3A6B-8064-5A30323BF87E}"/>
              </a:ext>
            </a:extLst>
          </p:cNvPr>
          <p:cNvSpPr/>
          <p:nvPr/>
        </p:nvSpPr>
        <p:spPr bwMode="white">
          <a:xfrm>
            <a:off x="6310892" y="2256221"/>
            <a:ext cx="265871" cy="34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0E9686A-8D17-A956-685A-264E5EF9BD98}"/>
              </a:ext>
            </a:extLst>
          </p:cNvPr>
          <p:cNvSpPr/>
          <p:nvPr/>
        </p:nvSpPr>
        <p:spPr bwMode="white">
          <a:xfrm>
            <a:off x="1836659" y="3213688"/>
            <a:ext cx="273467" cy="34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47B6E9B-72E4-BE48-79A2-0F22AC0FBE44}"/>
              </a:ext>
            </a:extLst>
          </p:cNvPr>
          <p:cNvSpPr/>
          <p:nvPr/>
        </p:nvSpPr>
        <p:spPr bwMode="white">
          <a:xfrm>
            <a:off x="3614198" y="3175693"/>
            <a:ext cx="478568" cy="42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40E5BFA-388E-55DD-9D1A-F1BC37CA399A}"/>
              </a:ext>
            </a:extLst>
          </p:cNvPr>
          <p:cNvSpPr/>
          <p:nvPr/>
        </p:nvSpPr>
        <p:spPr bwMode="white">
          <a:xfrm>
            <a:off x="2816584" y="5121023"/>
            <a:ext cx="2263703" cy="34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BBD3FC8-9D43-4D8A-5CB3-368E9FC7F9B1}"/>
              </a:ext>
            </a:extLst>
          </p:cNvPr>
          <p:cNvSpPr/>
          <p:nvPr/>
        </p:nvSpPr>
        <p:spPr bwMode="white">
          <a:xfrm>
            <a:off x="8270743" y="5121023"/>
            <a:ext cx="493760" cy="32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94BA9ED-FF77-E1F1-7009-69F18354FA75}"/>
              </a:ext>
            </a:extLst>
          </p:cNvPr>
          <p:cNvSpPr/>
          <p:nvPr/>
        </p:nvSpPr>
        <p:spPr bwMode="white">
          <a:xfrm>
            <a:off x="7609863" y="6070891"/>
            <a:ext cx="501357" cy="33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14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143DB-37D1-8B16-543C-367F14FF18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5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9C7182-722F-039F-DA4E-24030AA1849F}"/>
              </a:ext>
            </a:extLst>
          </p:cNvPr>
          <p:cNvSpPr/>
          <p:nvPr/>
        </p:nvSpPr>
        <p:spPr bwMode="white">
          <a:xfrm>
            <a:off x="7176120" y="2564904"/>
            <a:ext cx="3600400" cy="58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D1A72BB-EE36-B5E4-AFD0-234A9F84D480}"/>
              </a:ext>
            </a:extLst>
          </p:cNvPr>
          <p:cNvSpPr/>
          <p:nvPr/>
        </p:nvSpPr>
        <p:spPr bwMode="white">
          <a:xfrm>
            <a:off x="1559496" y="3695856"/>
            <a:ext cx="6120680" cy="52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6BF85AF-41C9-2EC3-6CB7-932434298578}"/>
              </a:ext>
            </a:extLst>
          </p:cNvPr>
          <p:cNvSpPr/>
          <p:nvPr/>
        </p:nvSpPr>
        <p:spPr bwMode="white">
          <a:xfrm>
            <a:off x="7104112" y="4733580"/>
            <a:ext cx="3600400" cy="58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14ED36DD-9AD9-965E-75E6-160386FAB9E7}"/>
              </a:ext>
            </a:extLst>
          </p:cNvPr>
          <p:cNvSpPr/>
          <p:nvPr/>
        </p:nvSpPr>
        <p:spPr bwMode="white">
          <a:xfrm>
            <a:off x="1636598" y="5805264"/>
            <a:ext cx="5971570" cy="62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6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27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64C40-73F9-0374-E96A-536B0702EC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42A248-850C-07FA-2856-1A3553D2517E}"/>
              </a:ext>
            </a:extLst>
          </p:cNvPr>
          <p:cNvSpPr/>
          <p:nvPr/>
        </p:nvSpPr>
        <p:spPr bwMode="white">
          <a:xfrm>
            <a:off x="2910476" y="2524380"/>
            <a:ext cx="2847619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BD40F0-BEAD-ADF1-8E8A-856BFDF7114B}"/>
              </a:ext>
            </a:extLst>
          </p:cNvPr>
          <p:cNvSpPr/>
          <p:nvPr/>
        </p:nvSpPr>
        <p:spPr bwMode="white">
          <a:xfrm>
            <a:off x="2900952" y="4924380"/>
            <a:ext cx="3485714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57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EDF771-ED1C-7CA0-07FE-0D9E476BE7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33D586-6D63-6B1B-6096-6DD438F2E96F}"/>
              </a:ext>
            </a:extLst>
          </p:cNvPr>
          <p:cNvSpPr/>
          <p:nvPr/>
        </p:nvSpPr>
        <p:spPr bwMode="white">
          <a:xfrm>
            <a:off x="3608917" y="2394969"/>
            <a:ext cx="491569" cy="35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5D3800-3199-934B-CBB8-445A2F2277B2}"/>
              </a:ext>
            </a:extLst>
          </p:cNvPr>
          <p:cNvSpPr/>
          <p:nvPr/>
        </p:nvSpPr>
        <p:spPr bwMode="white">
          <a:xfrm>
            <a:off x="3109784" y="3553024"/>
            <a:ext cx="491569" cy="35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920465-C6B6-AA73-0127-2956079D66E7}"/>
              </a:ext>
            </a:extLst>
          </p:cNvPr>
          <p:cNvSpPr/>
          <p:nvPr/>
        </p:nvSpPr>
        <p:spPr bwMode="white">
          <a:xfrm>
            <a:off x="4100486" y="4703511"/>
            <a:ext cx="499132" cy="35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8F2C5F-4A24-7CD9-E575-DF5F12A83820}"/>
              </a:ext>
            </a:extLst>
          </p:cNvPr>
          <p:cNvSpPr/>
          <p:nvPr/>
        </p:nvSpPr>
        <p:spPr bwMode="white">
          <a:xfrm>
            <a:off x="4607181" y="5853997"/>
            <a:ext cx="484007" cy="36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97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91A55F-D49D-B369-CDA6-8B76D8038E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1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4CCFBF-CE61-FE33-B072-6E4F26F19F2A}"/>
              </a:ext>
            </a:extLst>
          </p:cNvPr>
          <p:cNvSpPr/>
          <p:nvPr/>
        </p:nvSpPr>
        <p:spPr bwMode="white">
          <a:xfrm>
            <a:off x="7330847" y="4232377"/>
            <a:ext cx="434447" cy="27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FFDA34-8EDC-3669-EC0A-5B477DE1DD53}"/>
              </a:ext>
            </a:extLst>
          </p:cNvPr>
          <p:cNvSpPr/>
          <p:nvPr/>
        </p:nvSpPr>
        <p:spPr bwMode="white">
          <a:xfrm>
            <a:off x="7229476" y="5058339"/>
            <a:ext cx="637190" cy="27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A46E59-A394-0870-A0A6-981996F2FABD}"/>
              </a:ext>
            </a:extLst>
          </p:cNvPr>
          <p:cNvSpPr/>
          <p:nvPr/>
        </p:nvSpPr>
        <p:spPr bwMode="white">
          <a:xfrm>
            <a:off x="7453941" y="5869811"/>
            <a:ext cx="195501" cy="27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86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C021A6-3754-5017-C1E6-7799BC01F4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20688"/>
            <a:ext cx="7133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4EF6F0-2ED6-E43E-FBCF-D051F844A119}"/>
              </a:ext>
            </a:extLst>
          </p:cNvPr>
          <p:cNvSpPr/>
          <p:nvPr/>
        </p:nvSpPr>
        <p:spPr bwMode="white">
          <a:xfrm>
            <a:off x="3104967" y="1879704"/>
            <a:ext cx="226458" cy="27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6FBB2D-797D-0426-2517-98B33FA150A8}"/>
              </a:ext>
            </a:extLst>
          </p:cNvPr>
          <p:cNvSpPr/>
          <p:nvPr/>
        </p:nvSpPr>
        <p:spPr bwMode="white">
          <a:xfrm>
            <a:off x="5640049" y="1854524"/>
            <a:ext cx="1176328" cy="31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1D9EFE-B93A-E5A9-754B-061E0F0816AF}"/>
              </a:ext>
            </a:extLst>
          </p:cNvPr>
          <p:cNvSpPr/>
          <p:nvPr/>
        </p:nvSpPr>
        <p:spPr bwMode="white">
          <a:xfrm>
            <a:off x="3513851" y="2842851"/>
            <a:ext cx="220168" cy="27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EC3F9B-C5B7-B68B-2B5E-93165272AFBC}"/>
              </a:ext>
            </a:extLst>
          </p:cNvPr>
          <p:cNvSpPr/>
          <p:nvPr/>
        </p:nvSpPr>
        <p:spPr bwMode="white">
          <a:xfrm>
            <a:off x="7288166" y="2811376"/>
            <a:ext cx="1182618" cy="31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CED4BA-8D2F-EDED-7435-CEACE481FB96}"/>
              </a:ext>
            </a:extLst>
          </p:cNvPr>
          <p:cNvSpPr/>
          <p:nvPr/>
        </p:nvSpPr>
        <p:spPr bwMode="white">
          <a:xfrm>
            <a:off x="3104967" y="3793409"/>
            <a:ext cx="220168" cy="28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9DD09B-617A-A233-72F0-7D2E534A459F}"/>
              </a:ext>
            </a:extLst>
          </p:cNvPr>
          <p:cNvSpPr/>
          <p:nvPr/>
        </p:nvSpPr>
        <p:spPr bwMode="white">
          <a:xfrm>
            <a:off x="3117548" y="4762851"/>
            <a:ext cx="195006" cy="27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D7FEDB-5AF4-0AFA-D3C4-F33D78F264FB}"/>
              </a:ext>
            </a:extLst>
          </p:cNvPr>
          <p:cNvSpPr/>
          <p:nvPr/>
        </p:nvSpPr>
        <p:spPr bwMode="white">
          <a:xfrm>
            <a:off x="2582853" y="5719704"/>
            <a:ext cx="220168" cy="27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1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