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32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9CE090-73F7-E806-18FD-9D95FCD8C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3095625"/>
            <a:ext cx="9658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EF69D-786B-4C55-D455-BF3896C7D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E27566-D531-735A-720C-1248C5E1AD90}"/>
              </a:ext>
            </a:extLst>
          </p:cNvPr>
          <p:cNvSpPr/>
          <p:nvPr/>
        </p:nvSpPr>
        <p:spPr bwMode="white">
          <a:xfrm>
            <a:off x="3573166" y="5383182"/>
            <a:ext cx="1581273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1B3969-19D8-AB9D-175D-0169D6F70748}"/>
              </a:ext>
            </a:extLst>
          </p:cNvPr>
          <p:cNvSpPr/>
          <p:nvPr/>
        </p:nvSpPr>
        <p:spPr bwMode="white">
          <a:xfrm>
            <a:off x="3586916" y="6243397"/>
            <a:ext cx="1581273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61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204E8-C0EE-CCC6-F31E-3A389EEF3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0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249CE0-A8C2-3D30-D67A-AEB15D96C5B6}"/>
              </a:ext>
            </a:extLst>
          </p:cNvPr>
          <p:cNvSpPr/>
          <p:nvPr/>
        </p:nvSpPr>
        <p:spPr bwMode="white">
          <a:xfrm>
            <a:off x="6715975" y="5058431"/>
            <a:ext cx="283978" cy="3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17AB9B-B003-48A6-3159-29108A49B580}"/>
              </a:ext>
            </a:extLst>
          </p:cNvPr>
          <p:cNvSpPr/>
          <p:nvPr/>
        </p:nvSpPr>
        <p:spPr bwMode="white">
          <a:xfrm>
            <a:off x="3584112" y="6090194"/>
            <a:ext cx="462477" cy="3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EB1CD-E888-A268-9741-24C9654B2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7236"/>
            <a:ext cx="9048408" cy="6124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10B316-66A0-7B46-DB88-CA8513B4A002}"/>
              </a:ext>
            </a:extLst>
          </p:cNvPr>
          <p:cNvSpPr/>
          <p:nvPr/>
        </p:nvSpPr>
        <p:spPr bwMode="white">
          <a:xfrm>
            <a:off x="6456040" y="1916832"/>
            <a:ext cx="504056" cy="54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B8162-54C7-9EEB-71A8-7133737D61F5}"/>
              </a:ext>
            </a:extLst>
          </p:cNvPr>
          <p:cNvSpPr/>
          <p:nvPr/>
        </p:nvSpPr>
        <p:spPr bwMode="white">
          <a:xfrm>
            <a:off x="3323884" y="2924944"/>
            <a:ext cx="755892" cy="59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71246-F055-E7D4-8854-E0171EC26268}"/>
              </a:ext>
            </a:extLst>
          </p:cNvPr>
          <p:cNvSpPr/>
          <p:nvPr/>
        </p:nvSpPr>
        <p:spPr bwMode="white">
          <a:xfrm>
            <a:off x="3323884" y="5835522"/>
            <a:ext cx="1908020" cy="61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49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49659-539C-330C-A29F-D1CC7B41BC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971999"/>
            <a:ext cx="10416560" cy="453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98AB6-F058-74C8-77F1-4FD7B7DC70ED}"/>
              </a:ext>
            </a:extLst>
          </p:cNvPr>
          <p:cNvSpPr/>
          <p:nvPr/>
        </p:nvSpPr>
        <p:spPr bwMode="white">
          <a:xfrm>
            <a:off x="1991544" y="4509120"/>
            <a:ext cx="23042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24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49659-539C-330C-A29F-D1CC7B41BC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/>
          <a:stretch/>
        </p:blipFill>
        <p:spPr>
          <a:xfrm>
            <a:off x="623392" y="1412775"/>
            <a:ext cx="10513168" cy="353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5FC116-4C7B-05EC-EFB0-A5663D2374E3}"/>
              </a:ext>
            </a:extLst>
          </p:cNvPr>
          <p:cNvSpPr/>
          <p:nvPr/>
        </p:nvSpPr>
        <p:spPr bwMode="white">
          <a:xfrm>
            <a:off x="8976320" y="2872090"/>
            <a:ext cx="1440160" cy="6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4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C1EB4-FD1B-D562-01A4-6C7775FE8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83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67564C-717B-10B9-9F60-F8DA2151FAA5}"/>
              </a:ext>
            </a:extLst>
          </p:cNvPr>
          <p:cNvSpPr/>
          <p:nvPr/>
        </p:nvSpPr>
        <p:spPr bwMode="white">
          <a:xfrm>
            <a:off x="3819299" y="3070099"/>
            <a:ext cx="657624" cy="28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635B5C-23ED-527D-79CD-B709BC2587A3}"/>
              </a:ext>
            </a:extLst>
          </p:cNvPr>
          <p:cNvSpPr/>
          <p:nvPr/>
        </p:nvSpPr>
        <p:spPr bwMode="white">
          <a:xfrm>
            <a:off x="4027655" y="3884579"/>
            <a:ext cx="885514" cy="29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82A380-5D5E-9DF3-1D5D-EA61FA3B0DD2}"/>
              </a:ext>
            </a:extLst>
          </p:cNvPr>
          <p:cNvSpPr/>
          <p:nvPr/>
        </p:nvSpPr>
        <p:spPr bwMode="white">
          <a:xfrm>
            <a:off x="4242522" y="4699058"/>
            <a:ext cx="1093870" cy="29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DE984C-851E-B381-5966-3FF5672BD97F}"/>
              </a:ext>
            </a:extLst>
          </p:cNvPr>
          <p:cNvSpPr/>
          <p:nvPr/>
        </p:nvSpPr>
        <p:spPr bwMode="white">
          <a:xfrm>
            <a:off x="4678768" y="5520054"/>
            <a:ext cx="657624" cy="29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5F31F3-B2DA-FE38-2ECF-E9FC1CE80C17}"/>
              </a:ext>
            </a:extLst>
          </p:cNvPr>
          <p:cNvSpPr/>
          <p:nvPr/>
        </p:nvSpPr>
        <p:spPr bwMode="white">
          <a:xfrm>
            <a:off x="4678768" y="6341049"/>
            <a:ext cx="657624" cy="29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7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AA016-DFF3-0B95-5270-BEC64FD09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F96F17-C095-C20B-BB49-F41BBC626CF8}"/>
              </a:ext>
            </a:extLst>
          </p:cNvPr>
          <p:cNvSpPr/>
          <p:nvPr/>
        </p:nvSpPr>
        <p:spPr bwMode="white">
          <a:xfrm>
            <a:off x="7662857" y="2717623"/>
            <a:ext cx="2847619" cy="46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037D69-2ECE-7472-E3F7-06E1B0AF7C26}"/>
              </a:ext>
            </a:extLst>
          </p:cNvPr>
          <p:cNvSpPr/>
          <p:nvPr/>
        </p:nvSpPr>
        <p:spPr bwMode="white">
          <a:xfrm>
            <a:off x="8443809" y="4148462"/>
            <a:ext cx="2114285" cy="45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6F86EA-1714-0C43-A536-9DD059E3216B}"/>
              </a:ext>
            </a:extLst>
          </p:cNvPr>
          <p:cNvSpPr/>
          <p:nvPr/>
        </p:nvSpPr>
        <p:spPr bwMode="white">
          <a:xfrm>
            <a:off x="7662857" y="5579301"/>
            <a:ext cx="971428" cy="46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7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F533C-CE74-8266-EF4E-4D290D863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0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2FDD29-A289-33A8-4CC3-19CF4A7EE680}"/>
              </a:ext>
            </a:extLst>
          </p:cNvPr>
          <p:cNvSpPr/>
          <p:nvPr/>
        </p:nvSpPr>
        <p:spPr bwMode="white">
          <a:xfrm>
            <a:off x="1796747" y="5229201"/>
            <a:ext cx="12920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3F05B3D-73B9-1D44-F84C-9F9155522641}"/>
              </a:ext>
            </a:extLst>
          </p:cNvPr>
          <p:cNvSpPr/>
          <p:nvPr/>
        </p:nvSpPr>
        <p:spPr bwMode="white">
          <a:xfrm>
            <a:off x="4106860" y="5229201"/>
            <a:ext cx="1292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E8B4140-503A-425E-B365-C8E333AAB846}"/>
              </a:ext>
            </a:extLst>
          </p:cNvPr>
          <p:cNvSpPr/>
          <p:nvPr/>
        </p:nvSpPr>
        <p:spPr bwMode="white">
          <a:xfrm>
            <a:off x="6462652" y="5321387"/>
            <a:ext cx="1292095" cy="33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AC1CD5A-EA13-516A-6694-99AF843B26CF}"/>
              </a:ext>
            </a:extLst>
          </p:cNvPr>
          <p:cNvSpPr/>
          <p:nvPr/>
        </p:nvSpPr>
        <p:spPr bwMode="white">
          <a:xfrm>
            <a:off x="2247023" y="6137714"/>
            <a:ext cx="1292097" cy="36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46E63C-24B8-3A00-B769-3F3DA3442C74}"/>
              </a:ext>
            </a:extLst>
          </p:cNvPr>
          <p:cNvSpPr/>
          <p:nvPr/>
        </p:nvSpPr>
        <p:spPr bwMode="white">
          <a:xfrm>
            <a:off x="1575049" y="3804375"/>
            <a:ext cx="6321151" cy="58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3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0B510-719E-91AD-0D31-EB850ED93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881C92-32AB-3AC2-3BBF-C0BE5B654BF5}"/>
              </a:ext>
            </a:extLst>
          </p:cNvPr>
          <p:cNvSpPr/>
          <p:nvPr/>
        </p:nvSpPr>
        <p:spPr bwMode="white">
          <a:xfrm>
            <a:off x="4063469" y="2488575"/>
            <a:ext cx="477638" cy="3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61FF14-BAA9-E251-3B53-94CC321BB841}"/>
              </a:ext>
            </a:extLst>
          </p:cNvPr>
          <p:cNvSpPr/>
          <p:nvPr/>
        </p:nvSpPr>
        <p:spPr bwMode="white">
          <a:xfrm flipV="1">
            <a:off x="4339604" y="3645023"/>
            <a:ext cx="410470" cy="36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7F6E34-66C9-F19E-D369-6DE314C6D4A5}"/>
              </a:ext>
            </a:extLst>
          </p:cNvPr>
          <p:cNvSpPr/>
          <p:nvPr/>
        </p:nvSpPr>
        <p:spPr bwMode="white">
          <a:xfrm>
            <a:off x="3078340" y="4774645"/>
            <a:ext cx="485101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3C9EDA-87A8-D09B-1C6E-3677311021F0}"/>
              </a:ext>
            </a:extLst>
          </p:cNvPr>
          <p:cNvSpPr/>
          <p:nvPr/>
        </p:nvSpPr>
        <p:spPr bwMode="white">
          <a:xfrm>
            <a:off x="6697944" y="4767175"/>
            <a:ext cx="477638" cy="3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0EF8AF-5889-5A75-374C-6F556CD654E8}"/>
              </a:ext>
            </a:extLst>
          </p:cNvPr>
          <p:cNvSpPr/>
          <p:nvPr/>
        </p:nvSpPr>
        <p:spPr bwMode="white">
          <a:xfrm flipV="1">
            <a:off x="3361938" y="5885999"/>
            <a:ext cx="410470" cy="38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AF1F72-E836-17FB-1D21-1BDFF42B17B0}"/>
              </a:ext>
            </a:extLst>
          </p:cNvPr>
          <p:cNvSpPr/>
          <p:nvPr/>
        </p:nvSpPr>
        <p:spPr bwMode="white">
          <a:xfrm>
            <a:off x="6936764" y="5917680"/>
            <a:ext cx="492564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