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557C5B-D9C8-AB6E-2E87-869D6BF00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100387"/>
            <a:ext cx="48863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0DB0D-D39E-A610-1A67-1358076A74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27794"/>
            <a:ext cx="7968880" cy="244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B6EE1B-275A-327B-B2AC-255741D425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4513"/>
          <a:stretch/>
        </p:blipFill>
        <p:spPr>
          <a:xfrm>
            <a:off x="3559522" y="2420888"/>
            <a:ext cx="5985052" cy="443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22B47B-791A-CF0A-4D2C-75C8DFFA78A1}"/>
              </a:ext>
            </a:extLst>
          </p:cNvPr>
          <p:cNvSpPr/>
          <p:nvPr/>
        </p:nvSpPr>
        <p:spPr bwMode="white">
          <a:xfrm>
            <a:off x="6528048" y="2852936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47D99E0-BE79-50DF-5B80-8BAEA07D17FF}"/>
              </a:ext>
            </a:extLst>
          </p:cNvPr>
          <p:cNvSpPr/>
          <p:nvPr/>
        </p:nvSpPr>
        <p:spPr bwMode="white">
          <a:xfrm>
            <a:off x="8400256" y="2875037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1538245-3AF7-A8E6-5CF6-CB836F3E0221}"/>
              </a:ext>
            </a:extLst>
          </p:cNvPr>
          <p:cNvSpPr/>
          <p:nvPr/>
        </p:nvSpPr>
        <p:spPr bwMode="white">
          <a:xfrm>
            <a:off x="4007768" y="3920497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815F1F0-29A1-873B-0560-AEC98F8B9BBE}"/>
              </a:ext>
            </a:extLst>
          </p:cNvPr>
          <p:cNvSpPr/>
          <p:nvPr/>
        </p:nvSpPr>
        <p:spPr bwMode="white">
          <a:xfrm>
            <a:off x="5786602" y="3920497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4F2BA50-E45C-3AF5-7941-56DA892B5B8A}"/>
              </a:ext>
            </a:extLst>
          </p:cNvPr>
          <p:cNvSpPr/>
          <p:nvPr/>
        </p:nvSpPr>
        <p:spPr bwMode="white">
          <a:xfrm>
            <a:off x="7519962" y="3971173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D146ECE-2EFA-9F0A-9FCA-7CCA43351ECC}"/>
              </a:ext>
            </a:extLst>
          </p:cNvPr>
          <p:cNvSpPr/>
          <p:nvPr/>
        </p:nvSpPr>
        <p:spPr bwMode="white">
          <a:xfrm>
            <a:off x="4511824" y="5029819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1738A76-5869-005F-FEB2-3EDE7A5CFE7F}"/>
              </a:ext>
            </a:extLst>
          </p:cNvPr>
          <p:cNvSpPr/>
          <p:nvPr/>
        </p:nvSpPr>
        <p:spPr bwMode="white">
          <a:xfrm>
            <a:off x="6205572" y="5000634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8ABC6E0-A57D-8B4B-2025-D549FA2ED002}"/>
              </a:ext>
            </a:extLst>
          </p:cNvPr>
          <p:cNvSpPr/>
          <p:nvPr/>
        </p:nvSpPr>
        <p:spPr bwMode="white">
          <a:xfrm>
            <a:off x="7899320" y="5032870"/>
            <a:ext cx="7414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5394C49-6C4C-DA4D-0B5B-474FFD6900D6}"/>
              </a:ext>
            </a:extLst>
          </p:cNvPr>
          <p:cNvSpPr/>
          <p:nvPr/>
        </p:nvSpPr>
        <p:spPr bwMode="white">
          <a:xfrm>
            <a:off x="7899320" y="6069460"/>
            <a:ext cx="5943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131B1-93C0-2447-952E-305CD342F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549000"/>
            <a:ext cx="6515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9CFB24-5090-2DA2-705C-7D8C81AD1093}"/>
              </a:ext>
            </a:extLst>
          </p:cNvPr>
          <p:cNvSpPr/>
          <p:nvPr/>
        </p:nvSpPr>
        <p:spPr bwMode="white">
          <a:xfrm>
            <a:off x="6101434" y="2733431"/>
            <a:ext cx="155126" cy="21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FECD76-B507-7884-3A46-AEB240F391B7}"/>
              </a:ext>
            </a:extLst>
          </p:cNvPr>
          <p:cNvSpPr/>
          <p:nvPr/>
        </p:nvSpPr>
        <p:spPr bwMode="white">
          <a:xfrm>
            <a:off x="6572560" y="2727682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AA0F6C-3234-B2CB-82AA-C3BEB4CED26B}"/>
              </a:ext>
            </a:extLst>
          </p:cNvPr>
          <p:cNvSpPr/>
          <p:nvPr/>
        </p:nvSpPr>
        <p:spPr bwMode="white">
          <a:xfrm>
            <a:off x="7066668" y="2727682"/>
            <a:ext cx="178108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145F8A-870A-FDE9-752A-1D981E0868BD}"/>
              </a:ext>
            </a:extLst>
          </p:cNvPr>
          <p:cNvSpPr/>
          <p:nvPr/>
        </p:nvSpPr>
        <p:spPr bwMode="white">
          <a:xfrm>
            <a:off x="7555030" y="2727682"/>
            <a:ext cx="183854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5A7E21-53F4-8670-3A8B-7F5D143FD280}"/>
              </a:ext>
            </a:extLst>
          </p:cNvPr>
          <p:cNvSpPr/>
          <p:nvPr/>
        </p:nvSpPr>
        <p:spPr bwMode="white">
          <a:xfrm>
            <a:off x="8043393" y="2727682"/>
            <a:ext cx="183854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A38E60-E021-1245-64B4-C474507F1690}"/>
              </a:ext>
            </a:extLst>
          </p:cNvPr>
          <p:cNvSpPr/>
          <p:nvPr/>
        </p:nvSpPr>
        <p:spPr bwMode="white">
          <a:xfrm>
            <a:off x="8531755" y="2727682"/>
            <a:ext cx="183854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DAE1EA-7630-2C82-8180-3033162A453A}"/>
              </a:ext>
            </a:extLst>
          </p:cNvPr>
          <p:cNvSpPr/>
          <p:nvPr/>
        </p:nvSpPr>
        <p:spPr bwMode="white">
          <a:xfrm>
            <a:off x="6089943" y="3331275"/>
            <a:ext cx="178108" cy="21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2654AA-BE94-194E-4951-FA4565E91F6C}"/>
              </a:ext>
            </a:extLst>
          </p:cNvPr>
          <p:cNvSpPr/>
          <p:nvPr/>
        </p:nvSpPr>
        <p:spPr bwMode="white">
          <a:xfrm>
            <a:off x="6589796" y="3331275"/>
            <a:ext cx="155126" cy="21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DAAAE3-F5F6-BA02-1262-F09C3C9D8DC0}"/>
              </a:ext>
            </a:extLst>
          </p:cNvPr>
          <p:cNvSpPr/>
          <p:nvPr/>
        </p:nvSpPr>
        <p:spPr bwMode="white">
          <a:xfrm>
            <a:off x="7066668" y="3331275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D07BB9-1352-C9F6-31BB-050D7F3629C8}"/>
              </a:ext>
            </a:extLst>
          </p:cNvPr>
          <p:cNvSpPr/>
          <p:nvPr/>
        </p:nvSpPr>
        <p:spPr bwMode="white">
          <a:xfrm>
            <a:off x="7555030" y="3331275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734ABA-28BA-6699-EFB8-DAFA4B46572F}"/>
              </a:ext>
            </a:extLst>
          </p:cNvPr>
          <p:cNvSpPr/>
          <p:nvPr/>
        </p:nvSpPr>
        <p:spPr bwMode="white">
          <a:xfrm>
            <a:off x="8043393" y="3331275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F47A88C-1251-6326-16B0-154FF1664291}"/>
              </a:ext>
            </a:extLst>
          </p:cNvPr>
          <p:cNvSpPr/>
          <p:nvPr/>
        </p:nvSpPr>
        <p:spPr bwMode="white">
          <a:xfrm>
            <a:off x="8531755" y="3331275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1199AE-9A68-0DE4-015B-B4CE93683BCD}"/>
              </a:ext>
            </a:extLst>
          </p:cNvPr>
          <p:cNvSpPr/>
          <p:nvPr/>
        </p:nvSpPr>
        <p:spPr bwMode="white">
          <a:xfrm>
            <a:off x="6572560" y="3923371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4F88EF-5003-012F-9168-64A712D447D9}"/>
              </a:ext>
            </a:extLst>
          </p:cNvPr>
          <p:cNvSpPr/>
          <p:nvPr/>
        </p:nvSpPr>
        <p:spPr bwMode="white">
          <a:xfrm>
            <a:off x="7066668" y="3923371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90FCEA-C0B4-A73A-373E-2AEA1779386C}"/>
              </a:ext>
            </a:extLst>
          </p:cNvPr>
          <p:cNvSpPr/>
          <p:nvPr/>
        </p:nvSpPr>
        <p:spPr bwMode="white">
          <a:xfrm>
            <a:off x="7555030" y="3923371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FEDBA2B-81D9-C428-FC82-811B9B0CD31A}"/>
              </a:ext>
            </a:extLst>
          </p:cNvPr>
          <p:cNvSpPr/>
          <p:nvPr/>
        </p:nvSpPr>
        <p:spPr bwMode="white">
          <a:xfrm>
            <a:off x="8043393" y="3923371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6E6B974-73D8-E603-F67A-F3AE2FD6C045}"/>
              </a:ext>
            </a:extLst>
          </p:cNvPr>
          <p:cNvSpPr/>
          <p:nvPr/>
        </p:nvSpPr>
        <p:spPr bwMode="white">
          <a:xfrm>
            <a:off x="8531755" y="3923371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E2FF4A3-B239-E22A-1D65-D075BE51DEA9}"/>
              </a:ext>
            </a:extLst>
          </p:cNvPr>
          <p:cNvSpPr/>
          <p:nvPr/>
        </p:nvSpPr>
        <p:spPr bwMode="white">
          <a:xfrm>
            <a:off x="6578305" y="4521215"/>
            <a:ext cx="178108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2E9568F-6C0F-8436-D98E-94D1106083D6}"/>
              </a:ext>
            </a:extLst>
          </p:cNvPr>
          <p:cNvSpPr/>
          <p:nvPr/>
        </p:nvSpPr>
        <p:spPr bwMode="white">
          <a:xfrm>
            <a:off x="7066668" y="4526964"/>
            <a:ext cx="183854" cy="21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5CE02F8-5829-FDEB-08DC-46FEC1748790}"/>
              </a:ext>
            </a:extLst>
          </p:cNvPr>
          <p:cNvSpPr/>
          <p:nvPr/>
        </p:nvSpPr>
        <p:spPr bwMode="white">
          <a:xfrm>
            <a:off x="7555030" y="4521215"/>
            <a:ext cx="183854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15434CF-C086-8B26-A399-6CF683A7F2A2}"/>
              </a:ext>
            </a:extLst>
          </p:cNvPr>
          <p:cNvSpPr/>
          <p:nvPr/>
        </p:nvSpPr>
        <p:spPr bwMode="white">
          <a:xfrm>
            <a:off x="8043393" y="4521215"/>
            <a:ext cx="183854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35C5067-59D2-99E8-A22E-6E9DC3432261}"/>
              </a:ext>
            </a:extLst>
          </p:cNvPr>
          <p:cNvSpPr/>
          <p:nvPr/>
        </p:nvSpPr>
        <p:spPr bwMode="white">
          <a:xfrm>
            <a:off x="8531755" y="4521215"/>
            <a:ext cx="183854" cy="2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22BA342-127F-6077-DCDB-6B32A0BC37C5}"/>
              </a:ext>
            </a:extLst>
          </p:cNvPr>
          <p:cNvSpPr/>
          <p:nvPr/>
        </p:nvSpPr>
        <p:spPr bwMode="white">
          <a:xfrm>
            <a:off x="6101434" y="5119059"/>
            <a:ext cx="155126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560DC73-07A2-4B98-97C2-F4B67AA3EEF9}"/>
              </a:ext>
            </a:extLst>
          </p:cNvPr>
          <p:cNvSpPr/>
          <p:nvPr/>
        </p:nvSpPr>
        <p:spPr bwMode="white">
          <a:xfrm>
            <a:off x="6572560" y="5119059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EB043A1-4617-AE7B-3E03-82F79B0FC4C3}"/>
              </a:ext>
            </a:extLst>
          </p:cNvPr>
          <p:cNvSpPr/>
          <p:nvPr/>
        </p:nvSpPr>
        <p:spPr bwMode="white">
          <a:xfrm>
            <a:off x="7066668" y="5119059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7F28EA3-8C01-5641-6D32-9A54B151F3C3}"/>
              </a:ext>
            </a:extLst>
          </p:cNvPr>
          <p:cNvSpPr/>
          <p:nvPr/>
        </p:nvSpPr>
        <p:spPr bwMode="white">
          <a:xfrm>
            <a:off x="7555030" y="5119059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5CDAB7E-A738-5699-A44F-A4AE68029B2D}"/>
              </a:ext>
            </a:extLst>
          </p:cNvPr>
          <p:cNvSpPr/>
          <p:nvPr/>
        </p:nvSpPr>
        <p:spPr bwMode="white">
          <a:xfrm>
            <a:off x="8043393" y="5119059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20060D8-BED4-FB77-B2CD-635364F4AB54}"/>
              </a:ext>
            </a:extLst>
          </p:cNvPr>
          <p:cNvSpPr/>
          <p:nvPr/>
        </p:nvSpPr>
        <p:spPr bwMode="white">
          <a:xfrm>
            <a:off x="8531755" y="5119059"/>
            <a:ext cx="183854" cy="21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E6AC6E8-3C69-1062-A4DD-AB6617F422D1}"/>
              </a:ext>
            </a:extLst>
          </p:cNvPr>
          <p:cNvSpPr/>
          <p:nvPr/>
        </p:nvSpPr>
        <p:spPr bwMode="white">
          <a:xfrm>
            <a:off x="4935109" y="5762892"/>
            <a:ext cx="298762" cy="26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9C814CA-50EA-2C14-6515-EDD503406A97}"/>
              </a:ext>
            </a:extLst>
          </p:cNvPr>
          <p:cNvSpPr/>
          <p:nvPr/>
        </p:nvSpPr>
        <p:spPr bwMode="white">
          <a:xfrm>
            <a:off x="5578598" y="5745646"/>
            <a:ext cx="304508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3A93B84-C9EC-E00B-C8A4-1E7C5054DDD3}"/>
              </a:ext>
            </a:extLst>
          </p:cNvPr>
          <p:cNvSpPr/>
          <p:nvPr/>
        </p:nvSpPr>
        <p:spPr bwMode="white">
          <a:xfrm>
            <a:off x="6227833" y="5762892"/>
            <a:ext cx="315999" cy="29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57F0CDC-B5E5-F4A8-C1F3-791E4BF929B6}"/>
              </a:ext>
            </a:extLst>
          </p:cNvPr>
          <p:cNvSpPr/>
          <p:nvPr/>
        </p:nvSpPr>
        <p:spPr bwMode="white">
          <a:xfrm>
            <a:off x="6877068" y="5757143"/>
            <a:ext cx="315999" cy="29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7DD6961-83DF-09BC-C4EF-E998E5875615}"/>
              </a:ext>
            </a:extLst>
          </p:cNvPr>
          <p:cNvSpPr/>
          <p:nvPr/>
        </p:nvSpPr>
        <p:spPr bwMode="white">
          <a:xfrm>
            <a:off x="7526303" y="5757143"/>
            <a:ext cx="310253" cy="29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3C7EC59-1437-ECAF-74BC-C2CE5C0C6BCE}"/>
              </a:ext>
            </a:extLst>
          </p:cNvPr>
          <p:cNvSpPr/>
          <p:nvPr/>
        </p:nvSpPr>
        <p:spPr bwMode="white">
          <a:xfrm>
            <a:off x="8181283" y="5757143"/>
            <a:ext cx="310253" cy="29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8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98C58-0B0C-E9FD-4D00-DCADCC519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04599"/>
            <a:ext cx="7643778" cy="6248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AE7B6E-E574-E1BE-9D7A-429271ADBD94}"/>
              </a:ext>
            </a:extLst>
          </p:cNvPr>
          <p:cNvSpPr/>
          <p:nvPr/>
        </p:nvSpPr>
        <p:spPr bwMode="white">
          <a:xfrm>
            <a:off x="6023992" y="5805263"/>
            <a:ext cx="2448272" cy="7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89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05E44-326C-66F2-0566-B1F2C44CD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9A0F9-86A8-C350-C686-46871576EE70}"/>
              </a:ext>
            </a:extLst>
          </p:cNvPr>
          <p:cNvSpPr/>
          <p:nvPr/>
        </p:nvSpPr>
        <p:spPr bwMode="white">
          <a:xfrm>
            <a:off x="5548571" y="2546389"/>
            <a:ext cx="971428" cy="41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9063F0-8AC1-6BE2-4DC1-ED39F5CE949E}"/>
              </a:ext>
            </a:extLst>
          </p:cNvPr>
          <p:cNvSpPr/>
          <p:nvPr/>
        </p:nvSpPr>
        <p:spPr bwMode="white">
          <a:xfrm>
            <a:off x="6177142" y="3672316"/>
            <a:ext cx="1276190" cy="41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BD6B3D-11F0-66B1-D5DD-41DB55F225AC}"/>
              </a:ext>
            </a:extLst>
          </p:cNvPr>
          <p:cNvSpPr/>
          <p:nvPr/>
        </p:nvSpPr>
        <p:spPr bwMode="white">
          <a:xfrm>
            <a:off x="6805714" y="4807785"/>
            <a:ext cx="1590476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7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ACE69-C998-03BF-07F5-44DFB7D3C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B88A6-5B6D-26F8-CFEB-FE94B31EB4F3}"/>
              </a:ext>
            </a:extLst>
          </p:cNvPr>
          <p:cNvSpPr/>
          <p:nvPr/>
        </p:nvSpPr>
        <p:spPr bwMode="white">
          <a:xfrm>
            <a:off x="1145899" y="3168201"/>
            <a:ext cx="1277697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8CC0D-6321-928E-D227-220A67C6EA11}"/>
              </a:ext>
            </a:extLst>
          </p:cNvPr>
          <p:cNvSpPr/>
          <p:nvPr/>
        </p:nvSpPr>
        <p:spPr bwMode="white">
          <a:xfrm>
            <a:off x="3387896" y="3168201"/>
            <a:ext cx="1036622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9CCBD-9A5F-7564-DECD-AC1ED17FBC60}"/>
              </a:ext>
            </a:extLst>
          </p:cNvPr>
          <p:cNvSpPr/>
          <p:nvPr/>
        </p:nvSpPr>
        <p:spPr bwMode="white">
          <a:xfrm>
            <a:off x="6658479" y="3168201"/>
            <a:ext cx="1534843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6B762-4167-D566-168F-2B298C7A23AB}"/>
              </a:ext>
            </a:extLst>
          </p:cNvPr>
          <p:cNvSpPr/>
          <p:nvPr/>
        </p:nvSpPr>
        <p:spPr bwMode="white">
          <a:xfrm>
            <a:off x="1137863" y="4125519"/>
            <a:ext cx="1454485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AB80EF-CB7C-4C87-9BE9-6BCDADD3EC39}"/>
              </a:ext>
            </a:extLst>
          </p:cNvPr>
          <p:cNvSpPr/>
          <p:nvPr/>
        </p:nvSpPr>
        <p:spPr bwMode="white">
          <a:xfrm>
            <a:off x="3524505" y="4125519"/>
            <a:ext cx="1213410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273616-68B5-E6F4-108D-56CF3CBF49AA}"/>
              </a:ext>
            </a:extLst>
          </p:cNvPr>
          <p:cNvSpPr/>
          <p:nvPr/>
        </p:nvSpPr>
        <p:spPr bwMode="white">
          <a:xfrm>
            <a:off x="6642407" y="4125519"/>
            <a:ext cx="1703596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8E91F1-8420-006D-63DC-44FD906662E0}"/>
              </a:ext>
            </a:extLst>
          </p:cNvPr>
          <p:cNvSpPr/>
          <p:nvPr/>
        </p:nvSpPr>
        <p:spPr bwMode="white">
          <a:xfrm>
            <a:off x="1057504" y="5074793"/>
            <a:ext cx="1695560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C0AC2C-FC7B-BE8A-7248-06C201BF2373}"/>
              </a:ext>
            </a:extLst>
          </p:cNvPr>
          <p:cNvSpPr/>
          <p:nvPr/>
        </p:nvSpPr>
        <p:spPr bwMode="white">
          <a:xfrm>
            <a:off x="3540576" y="5074793"/>
            <a:ext cx="1454485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032CE6-7D18-6D71-D653-8A1FF0E2C8FC}"/>
              </a:ext>
            </a:extLst>
          </p:cNvPr>
          <p:cNvSpPr/>
          <p:nvPr/>
        </p:nvSpPr>
        <p:spPr bwMode="white">
          <a:xfrm>
            <a:off x="6746873" y="5074793"/>
            <a:ext cx="1928599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9EA1FB-D9FF-002B-5204-7A437C1489D9}"/>
              </a:ext>
            </a:extLst>
          </p:cNvPr>
          <p:cNvSpPr/>
          <p:nvPr/>
        </p:nvSpPr>
        <p:spPr bwMode="white">
          <a:xfrm>
            <a:off x="961074" y="6024067"/>
            <a:ext cx="1928599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BCC3AF-BCDD-8F80-B177-A627B870351D}"/>
              </a:ext>
            </a:extLst>
          </p:cNvPr>
          <p:cNvSpPr/>
          <p:nvPr/>
        </p:nvSpPr>
        <p:spPr bwMode="white">
          <a:xfrm>
            <a:off x="3331645" y="6024067"/>
            <a:ext cx="1687524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6EA04B-387F-6FB8-F640-D71C543B9AEA}"/>
              </a:ext>
            </a:extLst>
          </p:cNvPr>
          <p:cNvSpPr/>
          <p:nvPr/>
        </p:nvSpPr>
        <p:spPr bwMode="white">
          <a:xfrm>
            <a:off x="6441511" y="6024067"/>
            <a:ext cx="2169674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81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BFE5B-DDEE-3B72-508F-B7116B58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10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3B8D7-F4D0-6EEC-0C5E-F99B6D199AE0}"/>
              </a:ext>
            </a:extLst>
          </p:cNvPr>
          <p:cNvSpPr/>
          <p:nvPr/>
        </p:nvSpPr>
        <p:spPr bwMode="white">
          <a:xfrm>
            <a:off x="1418562" y="4108754"/>
            <a:ext cx="4461414" cy="45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9AE16E-ED82-8B4A-C545-F38726CBBD08}"/>
              </a:ext>
            </a:extLst>
          </p:cNvPr>
          <p:cNvSpPr/>
          <p:nvPr/>
        </p:nvSpPr>
        <p:spPr bwMode="white">
          <a:xfrm>
            <a:off x="1418562" y="4925426"/>
            <a:ext cx="5901574" cy="30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97936E-0CD2-300A-C6F6-37E8B7A51DE9}"/>
              </a:ext>
            </a:extLst>
          </p:cNvPr>
          <p:cNvSpPr/>
          <p:nvPr/>
        </p:nvSpPr>
        <p:spPr bwMode="white">
          <a:xfrm>
            <a:off x="1418562" y="5517232"/>
            <a:ext cx="4677438" cy="39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589439-C3E1-8EAD-37C9-B8A9C2DC93D3}"/>
              </a:ext>
            </a:extLst>
          </p:cNvPr>
          <p:cNvSpPr/>
          <p:nvPr/>
        </p:nvSpPr>
        <p:spPr bwMode="white">
          <a:xfrm>
            <a:off x="1437108" y="6197791"/>
            <a:ext cx="6027044" cy="40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9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055C9-BD56-A9F8-EEF9-5F2CA6761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58503-D7BB-D1CC-372D-2E10AA1E467C}"/>
              </a:ext>
            </a:extLst>
          </p:cNvPr>
          <p:cNvSpPr/>
          <p:nvPr/>
        </p:nvSpPr>
        <p:spPr bwMode="white">
          <a:xfrm>
            <a:off x="9192344" y="2676417"/>
            <a:ext cx="2592288" cy="276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01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87DFB-574A-76F5-25F6-2B40EDA10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EBD01-BBCA-2DF0-FAA8-0D9D61985B0B}"/>
              </a:ext>
            </a:extLst>
          </p:cNvPr>
          <p:cNvSpPr/>
          <p:nvPr/>
        </p:nvSpPr>
        <p:spPr bwMode="white">
          <a:xfrm>
            <a:off x="681904" y="2517488"/>
            <a:ext cx="3790476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776F47-3404-D2EE-B404-38CF0D003D71}"/>
              </a:ext>
            </a:extLst>
          </p:cNvPr>
          <p:cNvSpPr/>
          <p:nvPr/>
        </p:nvSpPr>
        <p:spPr bwMode="white">
          <a:xfrm>
            <a:off x="5729523" y="2555649"/>
            <a:ext cx="3200000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99B261-57B4-D430-4179-CCB489919F92}"/>
              </a:ext>
            </a:extLst>
          </p:cNvPr>
          <p:cNvSpPr/>
          <p:nvPr/>
        </p:nvSpPr>
        <p:spPr bwMode="white">
          <a:xfrm>
            <a:off x="681904" y="3557354"/>
            <a:ext cx="2980952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7813DD-460E-DAC2-2776-FEEEF69D34A5}"/>
              </a:ext>
            </a:extLst>
          </p:cNvPr>
          <p:cNvSpPr/>
          <p:nvPr/>
        </p:nvSpPr>
        <p:spPr bwMode="white">
          <a:xfrm>
            <a:off x="5729523" y="3595515"/>
            <a:ext cx="2123809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4C6A80-B86D-43EF-AB58-011053217DBE}"/>
              </a:ext>
            </a:extLst>
          </p:cNvPr>
          <p:cNvSpPr/>
          <p:nvPr/>
        </p:nvSpPr>
        <p:spPr bwMode="white">
          <a:xfrm>
            <a:off x="681904" y="4644921"/>
            <a:ext cx="1904761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830379-4B5D-0792-465C-6AA06E134797}"/>
              </a:ext>
            </a:extLst>
          </p:cNvPr>
          <p:cNvSpPr/>
          <p:nvPr/>
        </p:nvSpPr>
        <p:spPr bwMode="white">
          <a:xfrm>
            <a:off x="5729523" y="4644921"/>
            <a:ext cx="1028571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63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