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E8CDC1C-8631-B273-20EF-9134D61C2E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6975" y="3081337"/>
            <a:ext cx="7258050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7F32EF-8D6B-726A-E575-313AB18C8A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992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21178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4A9C38-26DA-BDAC-DBA2-7B8EA4EC66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8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773399-577B-40C7-1598-8E3DB21E4B2A}"/>
              </a:ext>
            </a:extLst>
          </p:cNvPr>
          <p:cNvSpPr/>
          <p:nvPr/>
        </p:nvSpPr>
        <p:spPr bwMode="white">
          <a:xfrm>
            <a:off x="1224761" y="1295976"/>
            <a:ext cx="2190476" cy="381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6A2FB7-6777-A927-397B-7008B42E5ADD}"/>
              </a:ext>
            </a:extLst>
          </p:cNvPr>
          <p:cNvSpPr/>
          <p:nvPr/>
        </p:nvSpPr>
        <p:spPr bwMode="white">
          <a:xfrm>
            <a:off x="681904" y="2334605"/>
            <a:ext cx="1933333" cy="371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56D1DFA-0A73-96A1-EF06-1DD11BC025BA}"/>
              </a:ext>
            </a:extLst>
          </p:cNvPr>
          <p:cNvSpPr/>
          <p:nvPr/>
        </p:nvSpPr>
        <p:spPr bwMode="white">
          <a:xfrm>
            <a:off x="681904" y="3354177"/>
            <a:ext cx="1123809" cy="362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304B20B-244C-FC6D-3FA2-CCB353C3E02C}"/>
              </a:ext>
            </a:extLst>
          </p:cNvPr>
          <p:cNvSpPr/>
          <p:nvPr/>
        </p:nvSpPr>
        <p:spPr bwMode="white">
          <a:xfrm>
            <a:off x="681904" y="4297520"/>
            <a:ext cx="10022608" cy="543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986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7F4673-FE52-5E34-35CE-082F893616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630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7D0129E-FA22-94F5-7D81-A47B41810CD9}"/>
              </a:ext>
            </a:extLst>
          </p:cNvPr>
          <p:cNvSpPr/>
          <p:nvPr/>
        </p:nvSpPr>
        <p:spPr bwMode="white">
          <a:xfrm>
            <a:off x="5397997" y="4464455"/>
            <a:ext cx="313323" cy="349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5BB120-4439-08D2-367D-82DF116AD0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9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374663-709B-3ADF-826D-9EA84D84EA07}"/>
              </a:ext>
            </a:extLst>
          </p:cNvPr>
          <p:cNvSpPr/>
          <p:nvPr/>
        </p:nvSpPr>
        <p:spPr bwMode="white">
          <a:xfrm>
            <a:off x="9586666" y="1353271"/>
            <a:ext cx="476190" cy="447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19C8B28-EF84-2EB7-78B6-784D1608BC76}"/>
              </a:ext>
            </a:extLst>
          </p:cNvPr>
          <p:cNvSpPr/>
          <p:nvPr/>
        </p:nvSpPr>
        <p:spPr bwMode="white">
          <a:xfrm>
            <a:off x="6415238" y="4679865"/>
            <a:ext cx="485714" cy="447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9111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F7B103-52CE-B60C-98C3-DA0D172D3C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137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000620C-FCA4-AEA5-AD67-35391580CE8E}"/>
              </a:ext>
            </a:extLst>
          </p:cNvPr>
          <p:cNvSpPr/>
          <p:nvPr/>
        </p:nvSpPr>
        <p:spPr bwMode="white">
          <a:xfrm>
            <a:off x="4858961" y="2460268"/>
            <a:ext cx="522393" cy="378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3716CE3-88CE-BF0C-50C9-C34D09B354ED}"/>
              </a:ext>
            </a:extLst>
          </p:cNvPr>
          <p:cNvSpPr/>
          <p:nvPr/>
        </p:nvSpPr>
        <p:spPr bwMode="white">
          <a:xfrm flipV="1">
            <a:off x="3573070" y="3604189"/>
            <a:ext cx="442024" cy="400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0768D0F-0A6D-18BA-047C-E91542558202}"/>
              </a:ext>
            </a:extLst>
          </p:cNvPr>
          <p:cNvSpPr/>
          <p:nvPr/>
        </p:nvSpPr>
        <p:spPr bwMode="white">
          <a:xfrm>
            <a:off x="3573070" y="4829331"/>
            <a:ext cx="442024" cy="223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E28956B-8F57-6C52-0CEE-54DF19FCF9D1}"/>
              </a:ext>
            </a:extLst>
          </p:cNvPr>
          <p:cNvSpPr/>
          <p:nvPr/>
        </p:nvSpPr>
        <p:spPr bwMode="white">
          <a:xfrm>
            <a:off x="5124176" y="5919486"/>
            <a:ext cx="514356" cy="394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4602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352993-EC70-FA39-68B9-3A4FBE916F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330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B34AF15-A932-20BB-A16F-0CAB799FDE2B}"/>
              </a:ext>
            </a:extLst>
          </p:cNvPr>
          <p:cNvSpPr/>
          <p:nvPr/>
        </p:nvSpPr>
        <p:spPr bwMode="white">
          <a:xfrm>
            <a:off x="1792280" y="3601565"/>
            <a:ext cx="3270456" cy="384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EACA55A-2A7E-9EF8-6B94-1326682E5162}"/>
              </a:ext>
            </a:extLst>
          </p:cNvPr>
          <p:cNvSpPr/>
          <p:nvPr/>
        </p:nvSpPr>
        <p:spPr bwMode="white">
          <a:xfrm>
            <a:off x="5902690" y="3637341"/>
            <a:ext cx="3520654" cy="339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78601A9-2EF4-D03D-ABE3-96A4D3F5D3C8}"/>
              </a:ext>
            </a:extLst>
          </p:cNvPr>
          <p:cNvSpPr/>
          <p:nvPr/>
        </p:nvSpPr>
        <p:spPr bwMode="white">
          <a:xfrm>
            <a:off x="1792280" y="4549639"/>
            <a:ext cx="2001590" cy="39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B215A0B-5548-099F-D8AA-5DCE80133A2F}"/>
              </a:ext>
            </a:extLst>
          </p:cNvPr>
          <p:cNvSpPr/>
          <p:nvPr/>
        </p:nvSpPr>
        <p:spPr bwMode="white">
          <a:xfrm>
            <a:off x="5902690" y="4594360"/>
            <a:ext cx="2251789" cy="339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A149102-2C08-796E-D178-96E13D7EDD01}"/>
              </a:ext>
            </a:extLst>
          </p:cNvPr>
          <p:cNvSpPr/>
          <p:nvPr/>
        </p:nvSpPr>
        <p:spPr bwMode="white">
          <a:xfrm>
            <a:off x="1792280" y="5551378"/>
            <a:ext cx="1233122" cy="339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210F3E3-E226-CA96-589A-0766871C06FE}"/>
              </a:ext>
            </a:extLst>
          </p:cNvPr>
          <p:cNvSpPr/>
          <p:nvPr/>
        </p:nvSpPr>
        <p:spPr bwMode="white">
          <a:xfrm>
            <a:off x="5902690" y="5551378"/>
            <a:ext cx="1242058" cy="339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7273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512379-C1F4-BDB7-4BA1-F29499A5C5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3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1D3076-C48B-7C11-700A-CE01C108BDB8}"/>
              </a:ext>
            </a:extLst>
          </p:cNvPr>
          <p:cNvSpPr/>
          <p:nvPr/>
        </p:nvSpPr>
        <p:spPr bwMode="white">
          <a:xfrm>
            <a:off x="681904" y="2316771"/>
            <a:ext cx="3257142" cy="38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1A7AFA-C225-54AF-80E7-12ABAD3CFCE8}"/>
              </a:ext>
            </a:extLst>
          </p:cNvPr>
          <p:cNvSpPr/>
          <p:nvPr/>
        </p:nvSpPr>
        <p:spPr bwMode="white">
          <a:xfrm>
            <a:off x="5043809" y="2316771"/>
            <a:ext cx="4285715" cy="38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0B82AF0-4C9A-B11F-60BF-46017AC2EE90}"/>
              </a:ext>
            </a:extLst>
          </p:cNvPr>
          <p:cNvSpPr/>
          <p:nvPr/>
        </p:nvSpPr>
        <p:spPr bwMode="white">
          <a:xfrm>
            <a:off x="681904" y="3346809"/>
            <a:ext cx="2714285" cy="371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A8D2479-F843-1E2A-FCD8-AC3CFDF1DE8E}"/>
              </a:ext>
            </a:extLst>
          </p:cNvPr>
          <p:cNvSpPr/>
          <p:nvPr/>
        </p:nvSpPr>
        <p:spPr bwMode="white">
          <a:xfrm>
            <a:off x="5043809" y="3356346"/>
            <a:ext cx="2666666" cy="36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8FACFA8-116B-5B01-8FDD-B9219458C7E2}"/>
              </a:ext>
            </a:extLst>
          </p:cNvPr>
          <p:cNvSpPr/>
          <p:nvPr/>
        </p:nvSpPr>
        <p:spPr bwMode="white">
          <a:xfrm>
            <a:off x="681904" y="4386384"/>
            <a:ext cx="1904761" cy="36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75A9A80-01C8-9E38-E96A-494EE9784F39}"/>
              </a:ext>
            </a:extLst>
          </p:cNvPr>
          <p:cNvSpPr/>
          <p:nvPr/>
        </p:nvSpPr>
        <p:spPr bwMode="white">
          <a:xfrm>
            <a:off x="5043809" y="4386384"/>
            <a:ext cx="1590476" cy="36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8020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9FB860-66D5-3968-4C13-2CE37DAA58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239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E0573FB-0B03-E811-7C5B-4200E6E9519E}"/>
              </a:ext>
            </a:extLst>
          </p:cNvPr>
          <p:cNvSpPr/>
          <p:nvPr/>
        </p:nvSpPr>
        <p:spPr bwMode="white">
          <a:xfrm>
            <a:off x="2012826" y="2212264"/>
            <a:ext cx="3247274" cy="327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BC77859-8C8A-6EDB-8F5A-FB82A1D36C7B}"/>
              </a:ext>
            </a:extLst>
          </p:cNvPr>
          <p:cNvSpPr/>
          <p:nvPr/>
        </p:nvSpPr>
        <p:spPr bwMode="white">
          <a:xfrm>
            <a:off x="1632583" y="3011207"/>
            <a:ext cx="3650332" cy="342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8A26761-3689-8DD0-BCA2-6AE4DFDD1415}"/>
              </a:ext>
            </a:extLst>
          </p:cNvPr>
          <p:cNvSpPr/>
          <p:nvPr/>
        </p:nvSpPr>
        <p:spPr bwMode="white">
          <a:xfrm>
            <a:off x="2073664" y="3825368"/>
            <a:ext cx="1019051" cy="342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7256E9C-A9AF-534F-A231-F4E38608B5E5}"/>
              </a:ext>
            </a:extLst>
          </p:cNvPr>
          <p:cNvSpPr/>
          <p:nvPr/>
        </p:nvSpPr>
        <p:spPr bwMode="white">
          <a:xfrm>
            <a:off x="1632583" y="4654747"/>
            <a:ext cx="2129360" cy="327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C88B14C-27A3-238F-972A-FECD3B6BDBF3}"/>
              </a:ext>
            </a:extLst>
          </p:cNvPr>
          <p:cNvSpPr/>
          <p:nvPr/>
        </p:nvSpPr>
        <p:spPr bwMode="white">
          <a:xfrm>
            <a:off x="1632583" y="5461299"/>
            <a:ext cx="1870795" cy="372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BE4F1F1-8063-5F31-BAE0-71D8ECAB3635}"/>
              </a:ext>
            </a:extLst>
          </p:cNvPr>
          <p:cNvSpPr/>
          <p:nvPr/>
        </p:nvSpPr>
        <p:spPr bwMode="white">
          <a:xfrm>
            <a:off x="1609768" y="6252634"/>
            <a:ext cx="6214424" cy="479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087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411380-FB6E-5EDA-8C1D-FE7AB5E94D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9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70989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A820A0-C943-7CF9-87EC-A2A51C09D8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9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014ACE-A791-DA18-B897-BDD87C8A7589}"/>
              </a:ext>
            </a:extLst>
          </p:cNvPr>
          <p:cNvSpPr/>
          <p:nvPr/>
        </p:nvSpPr>
        <p:spPr bwMode="white">
          <a:xfrm>
            <a:off x="1281904" y="1277420"/>
            <a:ext cx="4514285" cy="400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C54099F-6470-913D-F5EC-B2C093299535}"/>
              </a:ext>
            </a:extLst>
          </p:cNvPr>
          <p:cNvSpPr/>
          <p:nvPr/>
        </p:nvSpPr>
        <p:spPr bwMode="white">
          <a:xfrm>
            <a:off x="681904" y="2317758"/>
            <a:ext cx="1923809" cy="372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943E410-73B9-5EA8-8538-3518FE7B8F49}"/>
              </a:ext>
            </a:extLst>
          </p:cNvPr>
          <p:cNvSpPr/>
          <p:nvPr/>
        </p:nvSpPr>
        <p:spPr bwMode="white">
          <a:xfrm>
            <a:off x="681904" y="3140968"/>
            <a:ext cx="3253856" cy="627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43689BF-D103-B1E3-61D8-C4DF805D30B5}"/>
              </a:ext>
            </a:extLst>
          </p:cNvPr>
          <p:cNvSpPr/>
          <p:nvPr/>
        </p:nvSpPr>
        <p:spPr bwMode="white">
          <a:xfrm>
            <a:off x="681904" y="4302988"/>
            <a:ext cx="7934376" cy="62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2471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2023-12-20T14:16:36Z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