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5" r:id="rId4"/>
    <p:sldId id="334" r:id="rId5"/>
    <p:sldId id="333" r:id="rId6"/>
    <p:sldId id="332" r:id="rId7"/>
    <p:sldId id="331" r:id="rId8"/>
    <p:sldId id="330" r:id="rId9"/>
    <p:sldId id="328" r:id="rId10"/>
    <p:sldId id="327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1294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3619" y="3109952"/>
            <a:ext cx="3104762" cy="638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29D266-DD4F-500A-9FE1-9A10A20F1C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451520"/>
            <a:ext cx="7993404" cy="4324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E2B6FB12-5389-2D6F-8140-4597A093836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553"/>
          <a:stretch/>
        </p:blipFill>
        <p:spPr>
          <a:xfrm>
            <a:off x="4367808" y="4776310"/>
            <a:ext cx="5065160" cy="1802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80404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5C4497-F07F-BDE4-9E65-CF386462C7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3645024"/>
            <a:ext cx="10800000" cy="21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7BA8CD-C6C7-A465-9BC8-E0F39CE76D1E}"/>
              </a:ext>
            </a:extLst>
          </p:cNvPr>
          <p:cNvSpPr/>
          <p:nvPr/>
        </p:nvSpPr>
        <p:spPr bwMode="white">
          <a:xfrm>
            <a:off x="945336" y="4132457"/>
            <a:ext cx="9975200" cy="664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935501A-0B73-FAEE-D978-11D3A6DA9E2E}"/>
              </a:ext>
            </a:extLst>
          </p:cNvPr>
          <p:cNvSpPr/>
          <p:nvPr/>
        </p:nvSpPr>
        <p:spPr bwMode="white">
          <a:xfrm>
            <a:off x="945336" y="5222014"/>
            <a:ext cx="830184" cy="583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img_16777215">
            <a:extLst>
              <a:ext uri="{FF2B5EF4-FFF2-40B4-BE49-F238E27FC236}">
                <a16:creationId xmlns:a16="http://schemas.microsoft.com/office/drawing/2014/main" id="{E2B6FB12-5389-2D6F-8140-4597A093836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553"/>
          <a:stretch/>
        </p:blipFill>
        <p:spPr>
          <a:xfrm>
            <a:off x="2999656" y="1052736"/>
            <a:ext cx="6268810" cy="2230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1935501A-0B73-FAEE-D978-11D3A6DA9E2E}"/>
              </a:ext>
            </a:extLst>
          </p:cNvPr>
          <p:cNvSpPr/>
          <p:nvPr/>
        </p:nvSpPr>
        <p:spPr bwMode="white">
          <a:xfrm>
            <a:off x="1813616" y="5085184"/>
            <a:ext cx="3418288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1935501A-0B73-FAEE-D978-11D3A6DA9E2E}"/>
              </a:ext>
            </a:extLst>
          </p:cNvPr>
          <p:cNvSpPr/>
          <p:nvPr/>
        </p:nvSpPr>
        <p:spPr bwMode="white">
          <a:xfrm>
            <a:off x="5308160" y="5159095"/>
            <a:ext cx="3308120" cy="645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0339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5" grpId="0" animBg="1"/>
      <p:bldP spid="20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5389CE-668D-80AE-7464-19A618495A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00" y="110531"/>
            <a:ext cx="8112896" cy="2597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BAD340C4-9812-56B8-E093-E7A11115F18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1346" y="2486498"/>
            <a:ext cx="8057150" cy="4326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C997F47-4EAF-C1B7-617C-434AB5C211FE}"/>
              </a:ext>
            </a:extLst>
          </p:cNvPr>
          <p:cNvSpPr/>
          <p:nvPr/>
        </p:nvSpPr>
        <p:spPr bwMode="white">
          <a:xfrm>
            <a:off x="6843060" y="3477212"/>
            <a:ext cx="3001508" cy="549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0E5D7B4-6869-EA6F-37AF-DD0B8F0CE604}"/>
              </a:ext>
            </a:extLst>
          </p:cNvPr>
          <p:cNvSpPr/>
          <p:nvPr/>
        </p:nvSpPr>
        <p:spPr bwMode="white">
          <a:xfrm>
            <a:off x="7581460" y="4248922"/>
            <a:ext cx="2263107" cy="613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A3166FA-CE59-82C6-0E27-0A164434354F}"/>
              </a:ext>
            </a:extLst>
          </p:cNvPr>
          <p:cNvSpPr/>
          <p:nvPr/>
        </p:nvSpPr>
        <p:spPr bwMode="white">
          <a:xfrm>
            <a:off x="5250553" y="5222802"/>
            <a:ext cx="682782" cy="505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0DD8665-B872-FDBA-415A-FEDFA265FF87}"/>
              </a:ext>
            </a:extLst>
          </p:cNvPr>
          <p:cNvSpPr/>
          <p:nvPr/>
        </p:nvSpPr>
        <p:spPr bwMode="white">
          <a:xfrm>
            <a:off x="4962962" y="6019679"/>
            <a:ext cx="1257963" cy="50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09E8A70-DBCB-9023-8808-C6E5758BDEAA}"/>
              </a:ext>
            </a:extLst>
          </p:cNvPr>
          <p:cNvSpPr/>
          <p:nvPr/>
        </p:nvSpPr>
        <p:spPr bwMode="white">
          <a:xfrm>
            <a:off x="8700103" y="5907082"/>
            <a:ext cx="1201213" cy="906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F3E022-5D22-4B21-7C4D-F7A27ACB99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529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D97C51-649B-AA23-5A98-56236B7AEEF4}"/>
              </a:ext>
            </a:extLst>
          </p:cNvPr>
          <p:cNvSpPr/>
          <p:nvPr/>
        </p:nvSpPr>
        <p:spPr bwMode="white">
          <a:xfrm>
            <a:off x="7198262" y="4096456"/>
            <a:ext cx="1030112" cy="336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0CDECD5-0BAD-60BC-627A-6EB2FE44A7E2}"/>
              </a:ext>
            </a:extLst>
          </p:cNvPr>
          <p:cNvSpPr/>
          <p:nvPr/>
        </p:nvSpPr>
        <p:spPr bwMode="white">
          <a:xfrm>
            <a:off x="6679390" y="5043724"/>
            <a:ext cx="274696" cy="328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FC702C6-9C3A-9CDA-9C85-28BBBE7BC8A2}"/>
              </a:ext>
            </a:extLst>
          </p:cNvPr>
          <p:cNvSpPr/>
          <p:nvPr/>
        </p:nvSpPr>
        <p:spPr bwMode="white">
          <a:xfrm>
            <a:off x="2345288" y="5990992"/>
            <a:ext cx="267066" cy="343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544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801B3F-5D7E-BA1A-A6DF-CE99DBC744D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844"/>
          <a:stretch/>
        </p:blipFill>
        <p:spPr>
          <a:xfrm>
            <a:off x="720000" y="972000"/>
            <a:ext cx="10027500" cy="2312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3645024"/>
            <a:ext cx="6838095" cy="2666667"/>
          </a:xfrm>
          <a:prstGeom prst="rect">
            <a:avLst/>
          </a:prstGeom>
        </p:spPr>
      </p:pic>
      <p:cxnSp>
        <p:nvCxnSpPr>
          <p:cNvPr id="12" name="直接连接符 11"/>
          <p:cNvCxnSpPr/>
          <p:nvPr/>
        </p:nvCxnSpPr>
        <p:spPr>
          <a:xfrm>
            <a:off x="3719736" y="4005064"/>
            <a:ext cx="4608512" cy="0"/>
          </a:xfrm>
          <a:prstGeom prst="line">
            <a:avLst/>
          </a:prstGeom>
          <a:ln>
            <a:solidFill>
              <a:srgbClr val="EE12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4653175" y="4984445"/>
            <a:ext cx="3675073" cy="964835"/>
          </a:xfrm>
          <a:prstGeom prst="line">
            <a:avLst/>
          </a:prstGeom>
          <a:ln>
            <a:solidFill>
              <a:srgbClr val="EE12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4653175" y="4978357"/>
            <a:ext cx="3675073" cy="970923"/>
          </a:xfrm>
          <a:prstGeom prst="line">
            <a:avLst/>
          </a:prstGeom>
          <a:ln>
            <a:solidFill>
              <a:srgbClr val="EE12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44508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9855C3-DBC2-E82B-886E-CF7AC1C86E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732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0488FB4-FE15-52CD-0598-C3CA749794C7}"/>
              </a:ext>
            </a:extLst>
          </p:cNvPr>
          <p:cNvSpPr/>
          <p:nvPr/>
        </p:nvSpPr>
        <p:spPr bwMode="white">
          <a:xfrm>
            <a:off x="8623525" y="4725144"/>
            <a:ext cx="1193154" cy="616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3227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6FB794-9915-07E9-30D7-24709C263B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77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795E13-AFBA-BB38-D1DF-6A62549696FB}"/>
              </a:ext>
            </a:extLst>
          </p:cNvPr>
          <p:cNvSpPr/>
          <p:nvPr/>
        </p:nvSpPr>
        <p:spPr bwMode="white">
          <a:xfrm>
            <a:off x="9053333" y="1343713"/>
            <a:ext cx="1304760" cy="543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5457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49203E-58DB-1C3C-6809-1C5E625DCB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2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647151-4218-D2C5-F019-3706C553387C}"/>
              </a:ext>
            </a:extLst>
          </p:cNvPr>
          <p:cNvSpPr/>
          <p:nvPr/>
        </p:nvSpPr>
        <p:spPr bwMode="white">
          <a:xfrm>
            <a:off x="9024761" y="1172185"/>
            <a:ext cx="1304760" cy="505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91CFBB3-B2EC-FC0B-EEF6-A75A8D3E7057}"/>
              </a:ext>
            </a:extLst>
          </p:cNvPr>
          <p:cNvSpPr/>
          <p:nvPr/>
        </p:nvSpPr>
        <p:spPr bwMode="white">
          <a:xfrm>
            <a:off x="9024761" y="3498145"/>
            <a:ext cx="1304760" cy="524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3232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5896C2-15C0-5A4C-553E-50170BC4A6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052736"/>
            <a:ext cx="7742778" cy="5125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256" y="2708920"/>
            <a:ext cx="3456382" cy="1980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385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55A147-0FF2-52DA-7408-90AF521DC4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4293096"/>
            <a:ext cx="10800000" cy="2103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2A7BC4B-B0C7-F11A-751D-F191B44189D7}"/>
              </a:ext>
            </a:extLst>
          </p:cNvPr>
          <p:cNvSpPr/>
          <p:nvPr/>
        </p:nvSpPr>
        <p:spPr bwMode="white">
          <a:xfrm>
            <a:off x="657904" y="4421388"/>
            <a:ext cx="6590224" cy="879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img_16777215">
            <a:extLst>
              <a:ext uri="{FF2B5EF4-FFF2-40B4-BE49-F238E27FC236}">
                <a16:creationId xmlns:a16="http://schemas.microsoft.com/office/drawing/2014/main" id="{974DD88E-5D80-852F-01C0-6AA62C6375B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10" r="35554"/>
          <a:stretch/>
        </p:blipFill>
        <p:spPr>
          <a:xfrm>
            <a:off x="3311392" y="1031599"/>
            <a:ext cx="5569216" cy="33546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11392" y="1066747"/>
            <a:ext cx="5569216" cy="3191202"/>
          </a:xfrm>
          <a:prstGeom prst="rect">
            <a:avLst/>
          </a:prstGeom>
        </p:spPr>
      </p:pic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2A7BC4B-B0C7-F11A-751D-F191B44189D7}"/>
              </a:ext>
            </a:extLst>
          </p:cNvPr>
          <p:cNvSpPr/>
          <p:nvPr/>
        </p:nvSpPr>
        <p:spPr bwMode="white">
          <a:xfrm>
            <a:off x="7248128" y="4566297"/>
            <a:ext cx="3333208" cy="673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D2A7BC4B-B0C7-F11A-751D-F191B44189D7}"/>
              </a:ext>
            </a:extLst>
          </p:cNvPr>
          <p:cNvSpPr/>
          <p:nvPr/>
        </p:nvSpPr>
        <p:spPr bwMode="white">
          <a:xfrm>
            <a:off x="191344" y="5635868"/>
            <a:ext cx="6590224" cy="673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1965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8" grpId="0" animBg="1"/>
      <p:bldP spid="1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2023-12-20T14:42:00Z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