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C2FE8C-EC99-AB03-FB69-9EB953346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2566987"/>
            <a:ext cx="601980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405F7-518D-8140-E378-97C8CF6A2B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20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A42F6-F338-9A20-CF7C-3D5879BC0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12538D-91D4-942B-07BF-5EADD8624435}"/>
              </a:ext>
            </a:extLst>
          </p:cNvPr>
          <p:cNvSpPr/>
          <p:nvPr/>
        </p:nvSpPr>
        <p:spPr bwMode="white">
          <a:xfrm>
            <a:off x="681904" y="1239099"/>
            <a:ext cx="4342857" cy="46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AD907D-20C7-1A13-BBD0-88925C486861}"/>
              </a:ext>
            </a:extLst>
          </p:cNvPr>
          <p:cNvSpPr/>
          <p:nvPr/>
        </p:nvSpPr>
        <p:spPr bwMode="white">
          <a:xfrm>
            <a:off x="681904" y="2204865"/>
            <a:ext cx="6422208" cy="55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FB4447-E5CE-8B86-890C-B738C0DAFFF2}"/>
              </a:ext>
            </a:extLst>
          </p:cNvPr>
          <p:cNvSpPr/>
          <p:nvPr/>
        </p:nvSpPr>
        <p:spPr bwMode="white">
          <a:xfrm>
            <a:off x="681904" y="3213725"/>
            <a:ext cx="6062168" cy="60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59E5C1-C50F-ABB5-CECA-2585B5E95E54}"/>
              </a:ext>
            </a:extLst>
          </p:cNvPr>
          <p:cNvSpPr/>
          <p:nvPr/>
        </p:nvSpPr>
        <p:spPr bwMode="white">
          <a:xfrm>
            <a:off x="551384" y="4189032"/>
            <a:ext cx="6644806" cy="5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32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8AE07-D32C-727A-287A-A1BCF2ACF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9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D129FA-0461-6E19-CA8C-A54BAEF002FC}"/>
              </a:ext>
            </a:extLst>
          </p:cNvPr>
          <p:cNvSpPr/>
          <p:nvPr/>
        </p:nvSpPr>
        <p:spPr bwMode="white">
          <a:xfrm>
            <a:off x="3301805" y="4503516"/>
            <a:ext cx="288511" cy="3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59F8A-82C2-A8EB-2918-AA82CA777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4156"/>
            <a:ext cx="8544352" cy="614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9EFB9D-D763-AC27-04AC-C9BADD32FF85}"/>
              </a:ext>
            </a:extLst>
          </p:cNvPr>
          <p:cNvSpPr/>
          <p:nvPr/>
        </p:nvSpPr>
        <p:spPr bwMode="white">
          <a:xfrm>
            <a:off x="2202466" y="1700808"/>
            <a:ext cx="653173" cy="73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DCB7CB-6A2F-F999-34E4-9A337D673E8D}"/>
              </a:ext>
            </a:extLst>
          </p:cNvPr>
          <p:cNvSpPr/>
          <p:nvPr/>
        </p:nvSpPr>
        <p:spPr bwMode="white">
          <a:xfrm>
            <a:off x="1715370" y="4293097"/>
            <a:ext cx="564206" cy="58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07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5FA07-7EE6-4E5B-231F-1EA2109F0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23707-3887-5E87-75A9-E7302DD3E218}"/>
              </a:ext>
            </a:extLst>
          </p:cNvPr>
          <p:cNvSpPr/>
          <p:nvPr/>
        </p:nvSpPr>
        <p:spPr bwMode="white">
          <a:xfrm>
            <a:off x="4796190" y="3496006"/>
            <a:ext cx="380952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90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DE6D2-705D-BBAC-530A-BB2D3E3123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720" y="4005064"/>
            <a:ext cx="3426171" cy="219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8BC06-548F-5CDF-5A66-E18A1A1FA6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F65E0-DEBB-4F12-2926-082ADDEA597A}"/>
              </a:ext>
            </a:extLst>
          </p:cNvPr>
          <p:cNvSpPr/>
          <p:nvPr/>
        </p:nvSpPr>
        <p:spPr bwMode="white">
          <a:xfrm>
            <a:off x="1673807" y="3882557"/>
            <a:ext cx="2365443" cy="33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7F951A-D5A5-E454-482A-8F7E3B1ADC8C}"/>
              </a:ext>
            </a:extLst>
          </p:cNvPr>
          <p:cNvSpPr/>
          <p:nvPr/>
        </p:nvSpPr>
        <p:spPr bwMode="white">
          <a:xfrm>
            <a:off x="1246501" y="4707596"/>
            <a:ext cx="1709223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A8FFC0-5209-34FB-A8D8-D1E1209A4C9D}"/>
              </a:ext>
            </a:extLst>
          </p:cNvPr>
          <p:cNvSpPr/>
          <p:nvPr/>
        </p:nvSpPr>
        <p:spPr bwMode="white">
          <a:xfrm>
            <a:off x="1246501" y="5494440"/>
            <a:ext cx="2319660" cy="36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BDFEBB-FD3C-0401-BFCA-25DDCE364FA9}"/>
              </a:ext>
            </a:extLst>
          </p:cNvPr>
          <p:cNvSpPr/>
          <p:nvPr/>
        </p:nvSpPr>
        <p:spPr bwMode="white">
          <a:xfrm>
            <a:off x="1223610" y="6296562"/>
            <a:ext cx="6672590" cy="43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2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94DB8-7C2F-44CC-D031-20FD7E7BA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1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8EBDC1-19E7-BEB5-2D82-861413F07572}"/>
              </a:ext>
            </a:extLst>
          </p:cNvPr>
          <p:cNvSpPr/>
          <p:nvPr/>
        </p:nvSpPr>
        <p:spPr bwMode="white">
          <a:xfrm>
            <a:off x="1681348" y="3728791"/>
            <a:ext cx="2384144" cy="33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B2A69-E912-2F34-BC04-2847392B6890}"/>
              </a:ext>
            </a:extLst>
          </p:cNvPr>
          <p:cNvSpPr/>
          <p:nvPr/>
        </p:nvSpPr>
        <p:spPr bwMode="white">
          <a:xfrm>
            <a:off x="1258355" y="4545048"/>
            <a:ext cx="1499704" cy="30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3D96B5-603A-2638-F718-5543055E1888}"/>
              </a:ext>
            </a:extLst>
          </p:cNvPr>
          <p:cNvSpPr/>
          <p:nvPr/>
        </p:nvSpPr>
        <p:spPr bwMode="white">
          <a:xfrm>
            <a:off x="1258355" y="5338203"/>
            <a:ext cx="2322618" cy="36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BB9BBB-F0D7-4309-3D9B-175032A001C6}"/>
              </a:ext>
            </a:extLst>
          </p:cNvPr>
          <p:cNvSpPr/>
          <p:nvPr/>
        </p:nvSpPr>
        <p:spPr bwMode="white">
          <a:xfrm>
            <a:off x="983432" y="6021289"/>
            <a:ext cx="83529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565" y="2834738"/>
            <a:ext cx="3113580" cy="199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31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FB9F9-DFC5-98DF-C4C7-DF9BB10977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9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FBFA9F-5ED8-85D5-099E-332ACA1B73D8}"/>
              </a:ext>
            </a:extLst>
          </p:cNvPr>
          <p:cNvSpPr/>
          <p:nvPr/>
        </p:nvSpPr>
        <p:spPr bwMode="white">
          <a:xfrm>
            <a:off x="2051677" y="4547938"/>
            <a:ext cx="3122042" cy="33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1C82CF-47AE-2E8C-7E34-CBD405B49ECF}"/>
              </a:ext>
            </a:extLst>
          </p:cNvPr>
          <p:cNvSpPr/>
          <p:nvPr/>
        </p:nvSpPr>
        <p:spPr bwMode="white">
          <a:xfrm>
            <a:off x="1644775" y="5354930"/>
            <a:ext cx="1442650" cy="28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86FFBF-CF3D-F41E-D7BD-10EFC1812F16}"/>
              </a:ext>
            </a:extLst>
          </p:cNvPr>
          <p:cNvSpPr/>
          <p:nvPr/>
        </p:nvSpPr>
        <p:spPr bwMode="white">
          <a:xfrm>
            <a:off x="1644775" y="6110097"/>
            <a:ext cx="1819958" cy="35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68233-BFC6-FC18-C91F-CE841E0EEF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55BA66-966F-9AA5-DA94-922827DDEB91}"/>
              </a:ext>
            </a:extLst>
          </p:cNvPr>
          <p:cNvSpPr/>
          <p:nvPr/>
        </p:nvSpPr>
        <p:spPr bwMode="white">
          <a:xfrm>
            <a:off x="1235075" y="1174428"/>
            <a:ext cx="3660712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37E4D2-2C24-94B5-90D9-E8C14545A0F0}"/>
              </a:ext>
            </a:extLst>
          </p:cNvPr>
          <p:cNvSpPr/>
          <p:nvPr/>
        </p:nvSpPr>
        <p:spPr bwMode="white">
          <a:xfrm>
            <a:off x="683208" y="2149763"/>
            <a:ext cx="3688305" cy="41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F69BCC-6DFB-90B2-50AA-51BBE355237B}"/>
              </a:ext>
            </a:extLst>
          </p:cNvPr>
          <p:cNvSpPr/>
          <p:nvPr/>
        </p:nvSpPr>
        <p:spPr bwMode="white">
          <a:xfrm>
            <a:off x="683208" y="3143501"/>
            <a:ext cx="2124684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94C0A4-4218-B0C7-E2C4-A79B38ADABDC}"/>
              </a:ext>
            </a:extLst>
          </p:cNvPr>
          <p:cNvSpPr/>
          <p:nvPr/>
        </p:nvSpPr>
        <p:spPr bwMode="white">
          <a:xfrm>
            <a:off x="683207" y="4091233"/>
            <a:ext cx="4212579" cy="48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5D5660-CEE1-A512-0BFC-48D34F757664}"/>
              </a:ext>
            </a:extLst>
          </p:cNvPr>
          <p:cNvSpPr/>
          <p:nvPr/>
        </p:nvSpPr>
        <p:spPr bwMode="white">
          <a:xfrm>
            <a:off x="683208" y="5029763"/>
            <a:ext cx="9949296" cy="156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943" y="1318949"/>
            <a:ext cx="3090119" cy="200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39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