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34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CC8366-52CC-135C-1C06-FF80BCAFE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2566987"/>
            <a:ext cx="610552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1D224-2474-4C40-9243-792264A52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E1B991-EEC6-442A-76DF-8CFD04610B3D}"/>
              </a:ext>
            </a:extLst>
          </p:cNvPr>
          <p:cNvSpPr/>
          <p:nvPr/>
        </p:nvSpPr>
        <p:spPr bwMode="white">
          <a:xfrm>
            <a:off x="1271464" y="5085184"/>
            <a:ext cx="52565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660251-92D8-557B-A4DF-7E517AAE41AC}"/>
              </a:ext>
            </a:extLst>
          </p:cNvPr>
          <p:cNvSpPr/>
          <p:nvPr/>
        </p:nvSpPr>
        <p:spPr bwMode="white">
          <a:xfrm>
            <a:off x="1367832" y="6165846"/>
            <a:ext cx="4728167" cy="43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39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C7841-BA75-45A5-55B2-9FA1B23DE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2021"/>
            <a:ext cx="8904392" cy="6159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E87CA-4489-A337-F6B2-1B2EB4E7978C}"/>
              </a:ext>
            </a:extLst>
          </p:cNvPr>
          <p:cNvSpPr/>
          <p:nvPr/>
        </p:nvSpPr>
        <p:spPr bwMode="white">
          <a:xfrm>
            <a:off x="1127448" y="1628801"/>
            <a:ext cx="6048672" cy="72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D8A729-FBDC-8C36-E427-070CDAB0C49D}"/>
              </a:ext>
            </a:extLst>
          </p:cNvPr>
          <p:cNvSpPr/>
          <p:nvPr/>
        </p:nvSpPr>
        <p:spPr bwMode="white">
          <a:xfrm>
            <a:off x="1142729" y="2564904"/>
            <a:ext cx="4449216" cy="59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5950B5-972B-73AA-27FD-AF78CC32C15A}"/>
              </a:ext>
            </a:extLst>
          </p:cNvPr>
          <p:cNvSpPr/>
          <p:nvPr/>
        </p:nvSpPr>
        <p:spPr bwMode="white">
          <a:xfrm>
            <a:off x="1343472" y="5157192"/>
            <a:ext cx="5760640" cy="64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E6B77AB-6F84-6816-2D60-93ADAE0663AD}"/>
              </a:ext>
            </a:extLst>
          </p:cNvPr>
          <p:cNvSpPr/>
          <p:nvPr/>
        </p:nvSpPr>
        <p:spPr bwMode="white">
          <a:xfrm>
            <a:off x="1343472" y="6093296"/>
            <a:ext cx="4680520" cy="45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7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133A0-BFA0-F87D-47FD-A2BDB3A806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3746"/>
            <a:ext cx="7752264" cy="602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C05D990-FE64-A927-B877-9022AB4ED5A4}"/>
              </a:ext>
            </a:extLst>
          </p:cNvPr>
          <p:cNvSpPr/>
          <p:nvPr/>
        </p:nvSpPr>
        <p:spPr bwMode="white">
          <a:xfrm>
            <a:off x="1536500" y="5517233"/>
            <a:ext cx="2759300" cy="4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DC0120E-E76F-96A7-65CF-5B88D9EE4A02}"/>
              </a:ext>
            </a:extLst>
          </p:cNvPr>
          <p:cNvSpPr/>
          <p:nvPr/>
        </p:nvSpPr>
        <p:spPr bwMode="white">
          <a:xfrm>
            <a:off x="1343472" y="6237312"/>
            <a:ext cx="2880320" cy="50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1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9E053-C0D6-D120-7C16-CC0720E7C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1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CBFB89-AF3F-28A2-B2DD-FD7538D60A03}"/>
              </a:ext>
            </a:extLst>
          </p:cNvPr>
          <p:cNvSpPr/>
          <p:nvPr/>
        </p:nvSpPr>
        <p:spPr bwMode="white">
          <a:xfrm>
            <a:off x="2924806" y="4932480"/>
            <a:ext cx="507028" cy="36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E4744D-8D55-9ECE-5D10-A4E3D00F5583}"/>
              </a:ext>
            </a:extLst>
          </p:cNvPr>
          <p:cNvSpPr/>
          <p:nvPr/>
        </p:nvSpPr>
        <p:spPr bwMode="white">
          <a:xfrm>
            <a:off x="7157727" y="4932480"/>
            <a:ext cx="507028" cy="36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742C00-F5F0-402C-EF01-A52759ADE98B}"/>
              </a:ext>
            </a:extLst>
          </p:cNvPr>
          <p:cNvSpPr/>
          <p:nvPr/>
        </p:nvSpPr>
        <p:spPr bwMode="white">
          <a:xfrm flipV="1">
            <a:off x="3139909" y="6032186"/>
            <a:ext cx="422523" cy="3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65CCBA-1809-6D8A-4263-75DDCCABF46E}"/>
              </a:ext>
            </a:extLst>
          </p:cNvPr>
          <p:cNvSpPr/>
          <p:nvPr/>
        </p:nvSpPr>
        <p:spPr bwMode="white">
          <a:xfrm>
            <a:off x="7073222" y="6032186"/>
            <a:ext cx="499346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FB275-6D44-E63B-A233-C51681D76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E47F2-2AB8-0E7F-6CC8-E98239FD6D78}"/>
              </a:ext>
            </a:extLst>
          </p:cNvPr>
          <p:cNvSpPr/>
          <p:nvPr/>
        </p:nvSpPr>
        <p:spPr bwMode="white">
          <a:xfrm>
            <a:off x="6815238" y="2498108"/>
            <a:ext cx="1914285" cy="41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013753-E4C3-DBB1-7AD6-A45B0FFB726F}"/>
              </a:ext>
            </a:extLst>
          </p:cNvPr>
          <p:cNvSpPr/>
          <p:nvPr/>
        </p:nvSpPr>
        <p:spPr bwMode="white">
          <a:xfrm>
            <a:off x="4310476" y="3604536"/>
            <a:ext cx="1904761" cy="4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ACFD9-CEB2-B6C3-96B9-77CD62E6C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8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B3C9A6-B854-6658-1A9B-8707554E50E6}"/>
              </a:ext>
            </a:extLst>
          </p:cNvPr>
          <p:cNvSpPr/>
          <p:nvPr/>
        </p:nvSpPr>
        <p:spPr bwMode="white">
          <a:xfrm>
            <a:off x="1966469" y="4746089"/>
            <a:ext cx="1117524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A1A03-1C01-490E-A851-A4FEFE9439E6}"/>
              </a:ext>
            </a:extLst>
          </p:cNvPr>
          <p:cNvSpPr/>
          <p:nvPr/>
        </p:nvSpPr>
        <p:spPr bwMode="white">
          <a:xfrm>
            <a:off x="8465305" y="5855104"/>
            <a:ext cx="1117524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8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89D3F-BA48-084C-7348-FBB423B0F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351B2-F922-6B3D-B427-2ED19D6BC37F}"/>
              </a:ext>
            </a:extLst>
          </p:cNvPr>
          <p:cNvSpPr/>
          <p:nvPr/>
        </p:nvSpPr>
        <p:spPr bwMode="white">
          <a:xfrm>
            <a:off x="10205714" y="3755185"/>
            <a:ext cx="476191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96BE67-B522-50E6-4781-AE48F28E2EB5}"/>
              </a:ext>
            </a:extLst>
          </p:cNvPr>
          <p:cNvSpPr/>
          <p:nvPr/>
        </p:nvSpPr>
        <p:spPr bwMode="white">
          <a:xfrm>
            <a:off x="10129523" y="4794114"/>
            <a:ext cx="552380" cy="5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77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AE2E1-8C2B-EE27-C01D-913D62716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B1602-A6EC-F2A9-DCD4-A15B2D2A4BE9}"/>
              </a:ext>
            </a:extLst>
          </p:cNvPr>
          <p:cNvSpPr/>
          <p:nvPr/>
        </p:nvSpPr>
        <p:spPr bwMode="white">
          <a:xfrm>
            <a:off x="10215238" y="2431415"/>
            <a:ext cx="476190" cy="4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71C59-DE80-DB6B-B1F1-3D84BD75D183}"/>
              </a:ext>
            </a:extLst>
          </p:cNvPr>
          <p:cNvSpPr/>
          <p:nvPr/>
        </p:nvSpPr>
        <p:spPr bwMode="white">
          <a:xfrm>
            <a:off x="10129523" y="4587153"/>
            <a:ext cx="561903" cy="5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1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8B511-D4DB-92B0-A5AB-5849A6613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D5407C-62EE-D236-8FF7-DFABD1E04DD7}"/>
              </a:ext>
            </a:extLst>
          </p:cNvPr>
          <p:cNvSpPr/>
          <p:nvPr/>
        </p:nvSpPr>
        <p:spPr bwMode="white">
          <a:xfrm>
            <a:off x="7948571" y="3802230"/>
            <a:ext cx="380952" cy="4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47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3227C-8010-812D-5D44-B4A9D0B523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971999"/>
            <a:ext cx="10920616" cy="434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9974A-397C-AD84-E6E3-8220E2C005DD}"/>
              </a:ext>
            </a:extLst>
          </p:cNvPr>
          <p:cNvSpPr/>
          <p:nvPr/>
        </p:nvSpPr>
        <p:spPr bwMode="white">
          <a:xfrm>
            <a:off x="9120336" y="971998"/>
            <a:ext cx="720080" cy="7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48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3227C-8010-812D-5D44-B4A9D0B523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8"/>
          <a:stretch/>
        </p:blipFill>
        <p:spPr>
          <a:xfrm>
            <a:off x="767408" y="1196752"/>
            <a:ext cx="10441160" cy="3301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7EF593-EE09-8BF0-1621-F54F47AD3A54}"/>
              </a:ext>
            </a:extLst>
          </p:cNvPr>
          <p:cNvSpPr/>
          <p:nvPr/>
        </p:nvSpPr>
        <p:spPr bwMode="white">
          <a:xfrm>
            <a:off x="8328248" y="2508880"/>
            <a:ext cx="720080" cy="77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2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