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31417C-6F1C-AF1D-FA7C-84A991B2C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95625"/>
            <a:ext cx="4800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2E458-1FEF-1E12-501B-547ED2178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5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154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25201-DFB7-0C93-FD9C-EF34926BD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FAA52-1A29-0E4F-07FD-D54E437E0541}"/>
              </a:ext>
            </a:extLst>
          </p:cNvPr>
          <p:cNvSpPr/>
          <p:nvPr/>
        </p:nvSpPr>
        <p:spPr bwMode="white">
          <a:xfrm>
            <a:off x="1291428" y="1343818"/>
            <a:ext cx="3476190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61D4B8-7727-F6DC-73B9-16EF8DA494A4}"/>
              </a:ext>
            </a:extLst>
          </p:cNvPr>
          <p:cNvSpPr/>
          <p:nvPr/>
        </p:nvSpPr>
        <p:spPr bwMode="white">
          <a:xfrm>
            <a:off x="681904" y="2411604"/>
            <a:ext cx="2466666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BF2FC-9326-87CC-0599-8BB65058F0DB}"/>
              </a:ext>
            </a:extLst>
          </p:cNvPr>
          <p:cNvSpPr/>
          <p:nvPr/>
        </p:nvSpPr>
        <p:spPr bwMode="white">
          <a:xfrm>
            <a:off x="681904" y="3374518"/>
            <a:ext cx="2152380" cy="4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0FA2AE-7E55-790B-8D1C-2DA0B754D6D9}"/>
              </a:ext>
            </a:extLst>
          </p:cNvPr>
          <p:cNvSpPr/>
          <p:nvPr/>
        </p:nvSpPr>
        <p:spPr bwMode="white">
          <a:xfrm>
            <a:off x="681904" y="4375567"/>
            <a:ext cx="9446544" cy="4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5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683FE-F56E-A935-FE04-4AA520E00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512168"/>
            <a:ext cx="7842740" cy="620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0F0FD3-9929-11A3-C9F5-C1EF7867D53C}"/>
              </a:ext>
            </a:extLst>
          </p:cNvPr>
          <p:cNvSpPr/>
          <p:nvPr/>
        </p:nvSpPr>
        <p:spPr bwMode="white">
          <a:xfrm>
            <a:off x="5093246" y="3176464"/>
            <a:ext cx="108581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45719C-EDE2-AC64-3700-7E65DFDD7486}"/>
              </a:ext>
            </a:extLst>
          </p:cNvPr>
          <p:cNvSpPr/>
          <p:nvPr/>
        </p:nvSpPr>
        <p:spPr bwMode="white">
          <a:xfrm>
            <a:off x="8760296" y="3248472"/>
            <a:ext cx="10858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1DA904-6637-E17F-0A45-DDF224EF668E}"/>
              </a:ext>
            </a:extLst>
          </p:cNvPr>
          <p:cNvSpPr/>
          <p:nvPr/>
        </p:nvSpPr>
        <p:spPr bwMode="white">
          <a:xfrm>
            <a:off x="2783632" y="4172906"/>
            <a:ext cx="3395424" cy="267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BAAD61-964E-4A3C-AE5A-7E0BBD1FE562}"/>
              </a:ext>
            </a:extLst>
          </p:cNvPr>
          <p:cNvSpPr/>
          <p:nvPr/>
        </p:nvSpPr>
        <p:spPr bwMode="white">
          <a:xfrm>
            <a:off x="6744072" y="4112568"/>
            <a:ext cx="3240360" cy="273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25B10-4501-E6C2-76E1-1820F40D8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54A22-D43F-9307-2113-255A068CD4A3}"/>
              </a:ext>
            </a:extLst>
          </p:cNvPr>
          <p:cNvSpPr/>
          <p:nvPr/>
        </p:nvSpPr>
        <p:spPr bwMode="white">
          <a:xfrm>
            <a:off x="3520000" y="1114914"/>
            <a:ext cx="1285714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4A3DB9-2BB2-381C-A821-6015A575D08D}"/>
              </a:ext>
            </a:extLst>
          </p:cNvPr>
          <p:cNvSpPr/>
          <p:nvPr/>
        </p:nvSpPr>
        <p:spPr bwMode="white">
          <a:xfrm>
            <a:off x="8615238" y="1114914"/>
            <a:ext cx="1276190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C87BC-FA88-CFC0-CFAF-F803B15F6590}"/>
              </a:ext>
            </a:extLst>
          </p:cNvPr>
          <p:cNvSpPr/>
          <p:nvPr/>
        </p:nvSpPr>
        <p:spPr bwMode="white">
          <a:xfrm>
            <a:off x="1487488" y="2420202"/>
            <a:ext cx="3528391" cy="346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A2689F-2D1E-0280-2990-B0A944EBE0B3}"/>
              </a:ext>
            </a:extLst>
          </p:cNvPr>
          <p:cNvSpPr/>
          <p:nvPr/>
        </p:nvSpPr>
        <p:spPr bwMode="white">
          <a:xfrm>
            <a:off x="7032104" y="2429728"/>
            <a:ext cx="3384376" cy="346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9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83F94-D00A-18D1-A757-32BE3D4C7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74B9B2-6DA2-255A-8A86-BBE82A2E63C4}"/>
              </a:ext>
            </a:extLst>
          </p:cNvPr>
          <p:cNvSpPr/>
          <p:nvPr/>
        </p:nvSpPr>
        <p:spPr bwMode="white">
          <a:xfrm>
            <a:off x="4462857" y="3943878"/>
            <a:ext cx="657142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C49809-5E1D-ACD5-9669-0A67C5AEF3A6}"/>
              </a:ext>
            </a:extLst>
          </p:cNvPr>
          <p:cNvSpPr/>
          <p:nvPr/>
        </p:nvSpPr>
        <p:spPr bwMode="white">
          <a:xfrm>
            <a:off x="9500952" y="3858150"/>
            <a:ext cx="2211672" cy="65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873772-F3DC-FDD3-A669-1C967B57A4AF}"/>
              </a:ext>
            </a:extLst>
          </p:cNvPr>
          <p:cNvSpPr/>
          <p:nvPr/>
        </p:nvSpPr>
        <p:spPr bwMode="white">
          <a:xfrm>
            <a:off x="1377142" y="5077383"/>
            <a:ext cx="2342594" cy="65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7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064F2-CFDC-AFAE-A93D-99F22666C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E35AE-10FE-091F-9AB3-572083D2D749}"/>
              </a:ext>
            </a:extLst>
          </p:cNvPr>
          <p:cNvSpPr/>
          <p:nvPr/>
        </p:nvSpPr>
        <p:spPr bwMode="white">
          <a:xfrm>
            <a:off x="4462857" y="2669825"/>
            <a:ext cx="1295238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20DE2-6A34-C4B7-FFB8-D761A9972201}"/>
              </a:ext>
            </a:extLst>
          </p:cNvPr>
          <p:cNvSpPr/>
          <p:nvPr/>
        </p:nvSpPr>
        <p:spPr bwMode="white">
          <a:xfrm>
            <a:off x="4462857" y="5121180"/>
            <a:ext cx="342857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53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56159-8383-2112-F6DA-975A0A002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3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0DCE5C-DAD5-E093-E127-917542C57B37}"/>
              </a:ext>
            </a:extLst>
          </p:cNvPr>
          <p:cNvSpPr/>
          <p:nvPr/>
        </p:nvSpPr>
        <p:spPr bwMode="white">
          <a:xfrm>
            <a:off x="8616281" y="3933056"/>
            <a:ext cx="1989974" cy="4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0D093F-690B-9226-27FF-FBC934B7A5E1}"/>
              </a:ext>
            </a:extLst>
          </p:cNvPr>
          <p:cNvSpPr/>
          <p:nvPr/>
        </p:nvSpPr>
        <p:spPr bwMode="white">
          <a:xfrm>
            <a:off x="3647728" y="4941167"/>
            <a:ext cx="2161053" cy="44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CDEBAA-FAE1-5AF7-6E73-755CFDA58802}"/>
              </a:ext>
            </a:extLst>
          </p:cNvPr>
          <p:cNvSpPr/>
          <p:nvPr/>
        </p:nvSpPr>
        <p:spPr bwMode="white">
          <a:xfrm>
            <a:off x="6456040" y="5886000"/>
            <a:ext cx="1619479" cy="47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34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94CBB-22BE-CFD7-BFEC-860B791B0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EB7F0D-FA46-4EB4-ED80-D565C2A0A8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 b="8080"/>
          <a:stretch/>
        </p:blipFill>
        <p:spPr>
          <a:xfrm>
            <a:off x="3215680" y="4293096"/>
            <a:ext cx="5952656" cy="234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378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79986-DBE8-7572-F25C-F4A55717E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F1306D-732D-BAB7-9BDB-4F8E0DD6F00C}"/>
              </a:ext>
            </a:extLst>
          </p:cNvPr>
          <p:cNvSpPr/>
          <p:nvPr/>
        </p:nvSpPr>
        <p:spPr bwMode="white">
          <a:xfrm>
            <a:off x="681904" y="1296294"/>
            <a:ext cx="5486104" cy="44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065473-123D-C49A-0BED-58A9ADD158F9}"/>
              </a:ext>
            </a:extLst>
          </p:cNvPr>
          <p:cNvSpPr/>
          <p:nvPr/>
        </p:nvSpPr>
        <p:spPr bwMode="white">
          <a:xfrm>
            <a:off x="681904" y="2307334"/>
            <a:ext cx="5414096" cy="4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79AE80-FCEC-D0CE-9656-AC0327C9A0A7}"/>
              </a:ext>
            </a:extLst>
          </p:cNvPr>
          <p:cNvSpPr/>
          <p:nvPr/>
        </p:nvSpPr>
        <p:spPr bwMode="white">
          <a:xfrm>
            <a:off x="681904" y="3280222"/>
            <a:ext cx="9662568" cy="4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EB7F0D-FA46-4EB4-ED80-D565C2A0A8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 b="8080"/>
          <a:stretch/>
        </p:blipFill>
        <p:spPr>
          <a:xfrm>
            <a:off x="3215680" y="4293096"/>
            <a:ext cx="5952656" cy="234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522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E529B-D481-6396-CDC6-6FBFE1D56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EBD86B-796B-5F1C-512D-7AAB43D8CE76}"/>
              </a:ext>
            </a:extLst>
          </p:cNvPr>
          <p:cNvSpPr/>
          <p:nvPr/>
        </p:nvSpPr>
        <p:spPr bwMode="white">
          <a:xfrm>
            <a:off x="1905375" y="4244292"/>
            <a:ext cx="251095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EAED5D-5DF9-C22E-7D3E-C44E734003A5}"/>
              </a:ext>
            </a:extLst>
          </p:cNvPr>
          <p:cNvSpPr/>
          <p:nvPr/>
        </p:nvSpPr>
        <p:spPr bwMode="white">
          <a:xfrm>
            <a:off x="1554861" y="4939574"/>
            <a:ext cx="1599619" cy="25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8B9CE6-D2F1-D098-070F-3B0EDDE222A5}"/>
              </a:ext>
            </a:extLst>
          </p:cNvPr>
          <p:cNvSpPr/>
          <p:nvPr/>
        </p:nvSpPr>
        <p:spPr bwMode="white">
          <a:xfrm>
            <a:off x="1554861" y="5622099"/>
            <a:ext cx="2619296" cy="27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563225-D94F-C3A0-FBB6-2E35A0CE53C4}"/>
              </a:ext>
            </a:extLst>
          </p:cNvPr>
          <p:cNvSpPr/>
          <p:nvPr/>
        </p:nvSpPr>
        <p:spPr bwMode="white">
          <a:xfrm>
            <a:off x="1271464" y="6165304"/>
            <a:ext cx="4536504" cy="43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08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