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6622C17-798E-FC15-6646-0BF086E074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0" y="1628800"/>
            <a:ext cx="4762500" cy="113347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8853761-BD5E-2A4F-F1C5-1A9CC48224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2612" y="3933056"/>
            <a:ext cx="84867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C4FEDA-3F9B-DEEC-C868-48FA1415C1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07AA2F-D88F-257A-540B-9A26A95AFF70}"/>
              </a:ext>
            </a:extLst>
          </p:cNvPr>
          <p:cNvSpPr/>
          <p:nvPr/>
        </p:nvSpPr>
        <p:spPr bwMode="white">
          <a:xfrm>
            <a:off x="3900952" y="1220313"/>
            <a:ext cx="1257142" cy="42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F1A48E-B2D6-A306-742B-23CF82A00C5D}"/>
              </a:ext>
            </a:extLst>
          </p:cNvPr>
          <p:cNvSpPr/>
          <p:nvPr/>
        </p:nvSpPr>
        <p:spPr bwMode="white">
          <a:xfrm>
            <a:off x="720000" y="2184914"/>
            <a:ext cx="2279655" cy="1892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217962-F3A3-636D-CF82-ACC8D06F6118}"/>
              </a:ext>
            </a:extLst>
          </p:cNvPr>
          <p:cNvSpPr/>
          <p:nvPr/>
        </p:nvSpPr>
        <p:spPr bwMode="white">
          <a:xfrm>
            <a:off x="3359696" y="2184914"/>
            <a:ext cx="4298851" cy="1676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93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544283-33BC-7900-1DB2-F684AF9FBE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2464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1D5ACD-B53E-AC29-2597-1187B628A2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29"/>
          <a:stretch/>
        </p:blipFill>
        <p:spPr>
          <a:xfrm>
            <a:off x="720000" y="972000"/>
            <a:ext cx="63121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24C760-A3B7-7272-C89B-1805D24E20E3}"/>
              </a:ext>
            </a:extLst>
          </p:cNvPr>
          <p:cNvSpPr/>
          <p:nvPr/>
        </p:nvSpPr>
        <p:spPr bwMode="white">
          <a:xfrm>
            <a:off x="1285722" y="1458635"/>
            <a:ext cx="318218" cy="38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CA0F43-4C78-0C4E-4EC8-EECA384B6437}"/>
              </a:ext>
            </a:extLst>
          </p:cNvPr>
          <p:cNvSpPr/>
          <p:nvPr/>
        </p:nvSpPr>
        <p:spPr bwMode="white">
          <a:xfrm>
            <a:off x="2151985" y="1467483"/>
            <a:ext cx="309379" cy="38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728968-2684-F3A0-C5D9-23CCB1BD3152}"/>
              </a:ext>
            </a:extLst>
          </p:cNvPr>
          <p:cNvSpPr/>
          <p:nvPr/>
        </p:nvSpPr>
        <p:spPr bwMode="white">
          <a:xfrm>
            <a:off x="3610488" y="1458635"/>
            <a:ext cx="309379" cy="39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D6B11A-675B-70DE-1EC0-24FFA4F82E19}"/>
              </a:ext>
            </a:extLst>
          </p:cNvPr>
          <p:cNvSpPr/>
          <p:nvPr/>
        </p:nvSpPr>
        <p:spPr bwMode="white">
          <a:xfrm>
            <a:off x="4485590" y="1458635"/>
            <a:ext cx="309379" cy="39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E4D99A-D243-27F3-1308-3340094E3A07}"/>
              </a:ext>
            </a:extLst>
          </p:cNvPr>
          <p:cNvSpPr/>
          <p:nvPr/>
        </p:nvSpPr>
        <p:spPr bwMode="white">
          <a:xfrm>
            <a:off x="5935254" y="1458635"/>
            <a:ext cx="609919" cy="39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530124-04EA-1CB7-6BEF-C06DD0D3EC4E}"/>
              </a:ext>
            </a:extLst>
          </p:cNvPr>
          <p:cNvSpPr/>
          <p:nvPr/>
        </p:nvSpPr>
        <p:spPr bwMode="white">
          <a:xfrm>
            <a:off x="1285722" y="2679649"/>
            <a:ext cx="318218" cy="38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07E6DC-06C0-89D3-4323-98A3D01F82B6}"/>
              </a:ext>
            </a:extLst>
          </p:cNvPr>
          <p:cNvSpPr/>
          <p:nvPr/>
        </p:nvSpPr>
        <p:spPr bwMode="white">
          <a:xfrm>
            <a:off x="2151985" y="2679649"/>
            <a:ext cx="318218" cy="39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67844CF-16B2-6160-A128-CE5BE32C1FAE}"/>
              </a:ext>
            </a:extLst>
          </p:cNvPr>
          <p:cNvSpPr/>
          <p:nvPr/>
        </p:nvSpPr>
        <p:spPr bwMode="white">
          <a:xfrm>
            <a:off x="3610488" y="2679649"/>
            <a:ext cx="309379" cy="39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468C86F-E492-B687-795E-21E3A5FC0122}"/>
              </a:ext>
            </a:extLst>
          </p:cNvPr>
          <p:cNvSpPr/>
          <p:nvPr/>
        </p:nvSpPr>
        <p:spPr bwMode="white">
          <a:xfrm>
            <a:off x="4476751" y="2688497"/>
            <a:ext cx="309379" cy="38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7F59965-AD50-DA75-83E3-259C9FBDA184}"/>
              </a:ext>
            </a:extLst>
          </p:cNvPr>
          <p:cNvSpPr/>
          <p:nvPr/>
        </p:nvSpPr>
        <p:spPr bwMode="white">
          <a:xfrm>
            <a:off x="5935254" y="2679649"/>
            <a:ext cx="609919" cy="39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B1C9C39-74FC-1BDA-8B15-47B04FC7C149}"/>
              </a:ext>
            </a:extLst>
          </p:cNvPr>
          <p:cNvSpPr/>
          <p:nvPr/>
        </p:nvSpPr>
        <p:spPr bwMode="white">
          <a:xfrm>
            <a:off x="1285722" y="3900663"/>
            <a:ext cx="309379" cy="39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2F979D5-B594-0940-ACF6-7B5428DCADBC}"/>
              </a:ext>
            </a:extLst>
          </p:cNvPr>
          <p:cNvSpPr/>
          <p:nvPr/>
        </p:nvSpPr>
        <p:spPr bwMode="white">
          <a:xfrm>
            <a:off x="2151985" y="3900663"/>
            <a:ext cx="318218" cy="39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5EB2FBA-1556-A46F-9D5F-59CBCD025A6A}"/>
              </a:ext>
            </a:extLst>
          </p:cNvPr>
          <p:cNvSpPr/>
          <p:nvPr/>
        </p:nvSpPr>
        <p:spPr bwMode="white">
          <a:xfrm>
            <a:off x="3610488" y="3900663"/>
            <a:ext cx="309379" cy="39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DCEDC61-24C6-79BB-232E-F430E82F23A5}"/>
              </a:ext>
            </a:extLst>
          </p:cNvPr>
          <p:cNvSpPr/>
          <p:nvPr/>
        </p:nvSpPr>
        <p:spPr bwMode="white">
          <a:xfrm>
            <a:off x="4485590" y="3900663"/>
            <a:ext cx="309379" cy="38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BB31E26-EDBC-0B42-2D74-C9AD048C8A09}"/>
              </a:ext>
            </a:extLst>
          </p:cNvPr>
          <p:cNvSpPr/>
          <p:nvPr/>
        </p:nvSpPr>
        <p:spPr bwMode="white">
          <a:xfrm>
            <a:off x="5811502" y="3900663"/>
            <a:ext cx="866262" cy="39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6AF98D8-0989-123C-F442-41604A395DA1}"/>
              </a:ext>
            </a:extLst>
          </p:cNvPr>
          <p:cNvSpPr/>
          <p:nvPr/>
        </p:nvSpPr>
        <p:spPr bwMode="white">
          <a:xfrm>
            <a:off x="1285722" y="5130525"/>
            <a:ext cx="309379" cy="38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4DFF018-6162-B461-1DFD-BBB31AD26086}"/>
              </a:ext>
            </a:extLst>
          </p:cNvPr>
          <p:cNvSpPr/>
          <p:nvPr/>
        </p:nvSpPr>
        <p:spPr bwMode="white">
          <a:xfrm>
            <a:off x="2151985" y="5130525"/>
            <a:ext cx="318218" cy="38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DE6DE02-74F5-9DD9-C733-C5C6091BAFFB}"/>
              </a:ext>
            </a:extLst>
          </p:cNvPr>
          <p:cNvSpPr/>
          <p:nvPr/>
        </p:nvSpPr>
        <p:spPr bwMode="white">
          <a:xfrm>
            <a:off x="3610488" y="5130525"/>
            <a:ext cx="309379" cy="38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20DDE0F-E776-A57B-FAFE-3F45D13D4FB0}"/>
              </a:ext>
            </a:extLst>
          </p:cNvPr>
          <p:cNvSpPr/>
          <p:nvPr/>
        </p:nvSpPr>
        <p:spPr bwMode="white">
          <a:xfrm>
            <a:off x="4485590" y="5130525"/>
            <a:ext cx="309379" cy="38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D1F3BD7-EC57-C28C-7C21-C28830BA0E37}"/>
              </a:ext>
            </a:extLst>
          </p:cNvPr>
          <p:cNvSpPr/>
          <p:nvPr/>
        </p:nvSpPr>
        <p:spPr bwMode="white">
          <a:xfrm>
            <a:off x="5811502" y="5130525"/>
            <a:ext cx="866262" cy="38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50B7526-BAD8-50A4-23EF-9E4B3B793690}"/>
              </a:ext>
            </a:extLst>
          </p:cNvPr>
          <p:cNvSpPr/>
          <p:nvPr/>
        </p:nvSpPr>
        <p:spPr bwMode="white">
          <a:xfrm>
            <a:off x="684642" y="6112645"/>
            <a:ext cx="3031919" cy="46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94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92ED41-70C0-B5F5-F119-CF9BAB7C11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53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B90EDF-5308-9E0B-62AA-03C67BA5332B}"/>
              </a:ext>
            </a:extLst>
          </p:cNvPr>
          <p:cNvSpPr/>
          <p:nvPr/>
        </p:nvSpPr>
        <p:spPr bwMode="white">
          <a:xfrm>
            <a:off x="6721634" y="4033258"/>
            <a:ext cx="491408" cy="42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37D53A-4743-4D39-2549-4A1D75A217D7}"/>
              </a:ext>
            </a:extLst>
          </p:cNvPr>
          <p:cNvSpPr/>
          <p:nvPr/>
        </p:nvSpPr>
        <p:spPr bwMode="white">
          <a:xfrm>
            <a:off x="4272645" y="5032194"/>
            <a:ext cx="1823355" cy="55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985DE8F-705A-C246-C3E0-D2A1E0F3D6F8}"/>
              </a:ext>
            </a:extLst>
          </p:cNvPr>
          <p:cNvSpPr/>
          <p:nvPr/>
        </p:nvSpPr>
        <p:spPr bwMode="white">
          <a:xfrm>
            <a:off x="2460071" y="6079468"/>
            <a:ext cx="2674553" cy="410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41B316-5BDB-07B1-A7F0-396D4C2FF3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9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60CB5E-7BA2-D532-32D9-84ADA8FD7411}"/>
              </a:ext>
            </a:extLst>
          </p:cNvPr>
          <p:cNvSpPr/>
          <p:nvPr/>
        </p:nvSpPr>
        <p:spPr bwMode="white">
          <a:xfrm>
            <a:off x="8434285" y="2620685"/>
            <a:ext cx="590477" cy="505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965883-1C00-BD7B-D9EF-CFC6336CF29E}"/>
              </a:ext>
            </a:extLst>
          </p:cNvPr>
          <p:cNvSpPr/>
          <p:nvPr/>
        </p:nvSpPr>
        <p:spPr bwMode="white">
          <a:xfrm>
            <a:off x="5291428" y="3783341"/>
            <a:ext cx="1885714" cy="590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AD1881-60EB-D47E-D123-FB4584396E12}"/>
              </a:ext>
            </a:extLst>
          </p:cNvPr>
          <p:cNvSpPr/>
          <p:nvPr/>
        </p:nvSpPr>
        <p:spPr bwMode="white">
          <a:xfrm>
            <a:off x="2805714" y="5031768"/>
            <a:ext cx="6085714" cy="495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74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2DEE55-F05C-4F47-0D70-CC2062C6AB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3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2FA3AC-148E-BD64-C2EF-601C34CD5EEA}"/>
              </a:ext>
            </a:extLst>
          </p:cNvPr>
          <p:cNvSpPr/>
          <p:nvPr/>
        </p:nvSpPr>
        <p:spPr bwMode="white">
          <a:xfrm>
            <a:off x="6579509" y="2601531"/>
            <a:ext cx="888069" cy="392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53114B-0C51-95CF-5F24-F42F21FD805F}"/>
              </a:ext>
            </a:extLst>
          </p:cNvPr>
          <p:cNvSpPr/>
          <p:nvPr/>
        </p:nvSpPr>
        <p:spPr bwMode="white">
          <a:xfrm>
            <a:off x="6205128" y="3708217"/>
            <a:ext cx="496273" cy="392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06B361-5018-57AB-EC75-FA9C4BCDDBDD}"/>
              </a:ext>
            </a:extLst>
          </p:cNvPr>
          <p:cNvSpPr/>
          <p:nvPr/>
        </p:nvSpPr>
        <p:spPr bwMode="white">
          <a:xfrm>
            <a:off x="3140421" y="4806190"/>
            <a:ext cx="600752" cy="392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50F440C-744B-5B80-EE57-3E36783012AB}"/>
              </a:ext>
            </a:extLst>
          </p:cNvPr>
          <p:cNvSpPr/>
          <p:nvPr/>
        </p:nvSpPr>
        <p:spPr bwMode="white">
          <a:xfrm>
            <a:off x="5717561" y="4806190"/>
            <a:ext cx="609458" cy="392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7D9718A-E933-E46C-36F7-B21223DD1049}"/>
              </a:ext>
            </a:extLst>
          </p:cNvPr>
          <p:cNvSpPr/>
          <p:nvPr/>
        </p:nvSpPr>
        <p:spPr bwMode="white">
          <a:xfrm>
            <a:off x="4289686" y="5912877"/>
            <a:ext cx="592045" cy="392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E566125-0415-E2DB-1CE9-B8455B24A3C2}"/>
              </a:ext>
            </a:extLst>
          </p:cNvPr>
          <p:cNvSpPr/>
          <p:nvPr/>
        </p:nvSpPr>
        <p:spPr bwMode="white">
          <a:xfrm>
            <a:off x="5752387" y="5912877"/>
            <a:ext cx="844535" cy="392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167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027206-A61F-17A0-10C1-2667D871B6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26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A757B9-EAA1-C905-FE34-8606BAFAE8DF}"/>
              </a:ext>
            </a:extLst>
          </p:cNvPr>
          <p:cNvSpPr/>
          <p:nvPr/>
        </p:nvSpPr>
        <p:spPr bwMode="white">
          <a:xfrm>
            <a:off x="6957631" y="2607664"/>
            <a:ext cx="2864039" cy="53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71A0B9-6610-93E9-E677-8B6AC3138D26}"/>
              </a:ext>
            </a:extLst>
          </p:cNvPr>
          <p:cNvSpPr/>
          <p:nvPr/>
        </p:nvSpPr>
        <p:spPr bwMode="white">
          <a:xfrm>
            <a:off x="9382400" y="3742076"/>
            <a:ext cx="1168457" cy="47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904419-B789-4BEB-842F-949AA6542D76}"/>
              </a:ext>
            </a:extLst>
          </p:cNvPr>
          <p:cNvSpPr/>
          <p:nvPr/>
        </p:nvSpPr>
        <p:spPr bwMode="white">
          <a:xfrm>
            <a:off x="1747891" y="4832519"/>
            <a:ext cx="1713152" cy="545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2D1AE4E-9320-7DAC-6D9E-6F3CBCD48800}"/>
              </a:ext>
            </a:extLst>
          </p:cNvPr>
          <p:cNvSpPr/>
          <p:nvPr/>
        </p:nvSpPr>
        <p:spPr bwMode="white">
          <a:xfrm>
            <a:off x="5815529" y="5958137"/>
            <a:ext cx="2872824" cy="53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07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B24E48-6B5E-D18E-0378-6EEA5B1BD8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2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E2AC63-9538-BA03-8A99-21931021C0C4}"/>
              </a:ext>
            </a:extLst>
          </p:cNvPr>
          <p:cNvSpPr/>
          <p:nvPr/>
        </p:nvSpPr>
        <p:spPr bwMode="white">
          <a:xfrm>
            <a:off x="681904" y="2492896"/>
            <a:ext cx="6998272" cy="642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41E5AD-2142-6EA9-C92C-06A464A6CE72}"/>
              </a:ext>
            </a:extLst>
          </p:cNvPr>
          <p:cNvSpPr/>
          <p:nvPr/>
        </p:nvSpPr>
        <p:spPr bwMode="white">
          <a:xfrm>
            <a:off x="2872380" y="4913646"/>
            <a:ext cx="7112052" cy="642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13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112BD2-B8C5-C362-FBF5-18ABCE1544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0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3C29D2-4C08-7E1B-D2BA-244B8573EE7D}"/>
              </a:ext>
            </a:extLst>
          </p:cNvPr>
          <p:cNvSpPr/>
          <p:nvPr/>
        </p:nvSpPr>
        <p:spPr bwMode="white">
          <a:xfrm>
            <a:off x="1823732" y="4689316"/>
            <a:ext cx="2317837" cy="39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A6F2DC-3FCF-BE2E-70B2-76D1EFB8007E}"/>
              </a:ext>
            </a:extLst>
          </p:cNvPr>
          <p:cNvSpPr/>
          <p:nvPr/>
        </p:nvSpPr>
        <p:spPr bwMode="white">
          <a:xfrm>
            <a:off x="5944332" y="4689316"/>
            <a:ext cx="2327035" cy="39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24D41F-17B0-0CFF-2A5B-D0E17175190D}"/>
              </a:ext>
            </a:extLst>
          </p:cNvPr>
          <p:cNvSpPr/>
          <p:nvPr/>
        </p:nvSpPr>
        <p:spPr bwMode="white">
          <a:xfrm>
            <a:off x="1823732" y="5618645"/>
            <a:ext cx="1269292" cy="34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96F8993-ED54-C1C2-90AE-BAA583969223}"/>
              </a:ext>
            </a:extLst>
          </p:cNvPr>
          <p:cNvSpPr/>
          <p:nvPr/>
        </p:nvSpPr>
        <p:spPr bwMode="white">
          <a:xfrm>
            <a:off x="5944332" y="5554236"/>
            <a:ext cx="1784367" cy="45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5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70566A-E20D-FAF4-B88B-8665734751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0B1C26-35B5-A930-3944-25FC5373C7ED}"/>
              </a:ext>
            </a:extLst>
          </p:cNvPr>
          <p:cNvSpPr/>
          <p:nvPr/>
        </p:nvSpPr>
        <p:spPr bwMode="white">
          <a:xfrm>
            <a:off x="1491428" y="2534908"/>
            <a:ext cx="2400000" cy="40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0E239B-F449-B351-1A58-90D81F94BDA9}"/>
              </a:ext>
            </a:extLst>
          </p:cNvPr>
          <p:cNvSpPr/>
          <p:nvPr/>
        </p:nvSpPr>
        <p:spPr bwMode="white">
          <a:xfrm>
            <a:off x="5758095" y="2534908"/>
            <a:ext cx="2400000" cy="40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FB6603-006D-3AC4-0B8D-03C30FA0DB32}"/>
              </a:ext>
            </a:extLst>
          </p:cNvPr>
          <p:cNvSpPr/>
          <p:nvPr/>
        </p:nvSpPr>
        <p:spPr bwMode="white">
          <a:xfrm>
            <a:off x="1491428" y="3478372"/>
            <a:ext cx="1314285" cy="37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F0DA9B-077B-47C7-5197-6FE4CF2979AB}"/>
              </a:ext>
            </a:extLst>
          </p:cNvPr>
          <p:cNvSpPr/>
          <p:nvPr/>
        </p:nvSpPr>
        <p:spPr bwMode="white">
          <a:xfrm>
            <a:off x="5758095" y="3411662"/>
            <a:ext cx="1847619" cy="476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55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378F18-A72F-7219-2D8F-5185055765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D0B559-257F-D398-925B-4A8441BCFC3E}"/>
              </a:ext>
            </a:extLst>
          </p:cNvPr>
          <p:cNvSpPr/>
          <p:nvPr/>
        </p:nvSpPr>
        <p:spPr bwMode="white">
          <a:xfrm>
            <a:off x="4615238" y="3404493"/>
            <a:ext cx="952380" cy="419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82C996-92A7-190B-9935-925D85DB0646}"/>
              </a:ext>
            </a:extLst>
          </p:cNvPr>
          <p:cNvSpPr/>
          <p:nvPr/>
        </p:nvSpPr>
        <p:spPr bwMode="white">
          <a:xfrm>
            <a:off x="1631504" y="4365105"/>
            <a:ext cx="2592288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6C8BFC8-77B4-A48E-CF8D-D211CC6CC228}"/>
              </a:ext>
            </a:extLst>
          </p:cNvPr>
          <p:cNvSpPr/>
          <p:nvPr/>
        </p:nvSpPr>
        <p:spPr bwMode="white">
          <a:xfrm>
            <a:off x="4615238" y="4365104"/>
            <a:ext cx="4073050" cy="189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52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2023-12-20T14:08:47Z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