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FC8055D-0B20-049F-A537-737169F98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00387"/>
            <a:ext cx="10801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70971-AAF2-7780-690F-F519A765E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5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26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38711-4AE1-971B-00E3-419C04223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C7A17-4F52-8C26-BEA1-DA54E091EBEE}"/>
              </a:ext>
            </a:extLst>
          </p:cNvPr>
          <p:cNvSpPr/>
          <p:nvPr/>
        </p:nvSpPr>
        <p:spPr bwMode="white">
          <a:xfrm>
            <a:off x="1320000" y="1305770"/>
            <a:ext cx="8714285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7F59B-4C0D-971B-6A47-F2989B5B53EE}"/>
              </a:ext>
            </a:extLst>
          </p:cNvPr>
          <p:cNvSpPr/>
          <p:nvPr/>
        </p:nvSpPr>
        <p:spPr bwMode="white">
          <a:xfrm>
            <a:off x="681904" y="2345225"/>
            <a:ext cx="4123809" cy="4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3FA6AD-8ABC-A67A-BBC5-3FA2AECA0288}"/>
              </a:ext>
            </a:extLst>
          </p:cNvPr>
          <p:cNvSpPr/>
          <p:nvPr/>
        </p:nvSpPr>
        <p:spPr bwMode="white">
          <a:xfrm>
            <a:off x="681904" y="3403753"/>
            <a:ext cx="2552380" cy="4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8B398-7FF3-12F7-1ABA-F5ECF9D63294}"/>
              </a:ext>
            </a:extLst>
          </p:cNvPr>
          <p:cNvSpPr/>
          <p:nvPr/>
        </p:nvSpPr>
        <p:spPr bwMode="white">
          <a:xfrm>
            <a:off x="681904" y="4452745"/>
            <a:ext cx="4171428" cy="4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CD9AFA-00A9-C786-80F2-165BE1E75EAB}"/>
              </a:ext>
            </a:extLst>
          </p:cNvPr>
          <p:cNvSpPr/>
          <p:nvPr/>
        </p:nvSpPr>
        <p:spPr bwMode="white">
          <a:xfrm>
            <a:off x="681904" y="5444518"/>
            <a:ext cx="7934376" cy="5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E62B6-A0D1-21F7-9467-5FE857EE5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5036A-1542-8F2F-EE6E-01A4B35B4359}"/>
              </a:ext>
            </a:extLst>
          </p:cNvPr>
          <p:cNvSpPr/>
          <p:nvPr/>
        </p:nvSpPr>
        <p:spPr bwMode="white">
          <a:xfrm>
            <a:off x="3167629" y="4453474"/>
            <a:ext cx="304185" cy="33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A8730-ECA7-CD75-F1DF-382B77172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0CDD2-9920-7922-22E5-CEA4CA7982A7}"/>
              </a:ext>
            </a:extLst>
          </p:cNvPr>
          <p:cNvSpPr/>
          <p:nvPr/>
        </p:nvSpPr>
        <p:spPr bwMode="white">
          <a:xfrm>
            <a:off x="7050856" y="1319667"/>
            <a:ext cx="375718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3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D2690-5C9F-AD93-0808-477841A02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3496D5-1D6E-DEC4-57CA-EE5E773631C5}"/>
              </a:ext>
            </a:extLst>
          </p:cNvPr>
          <p:cNvSpPr/>
          <p:nvPr/>
        </p:nvSpPr>
        <p:spPr bwMode="white">
          <a:xfrm>
            <a:off x="5367619" y="3080044"/>
            <a:ext cx="971428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DFA421-B059-6041-3824-FDC80E2B7224}"/>
              </a:ext>
            </a:extLst>
          </p:cNvPr>
          <p:cNvSpPr/>
          <p:nvPr/>
        </p:nvSpPr>
        <p:spPr bwMode="white">
          <a:xfrm>
            <a:off x="6310476" y="4215145"/>
            <a:ext cx="971428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86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744F5-1006-CBF8-65FA-E05F6AAA6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9168C-71DC-5201-F83A-9804EAD0244F}"/>
              </a:ext>
            </a:extLst>
          </p:cNvPr>
          <p:cNvSpPr/>
          <p:nvPr/>
        </p:nvSpPr>
        <p:spPr bwMode="white">
          <a:xfrm>
            <a:off x="3992400" y="1623743"/>
            <a:ext cx="879677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1CF8C-5E3F-8C3D-45A2-837BACE58628}"/>
              </a:ext>
            </a:extLst>
          </p:cNvPr>
          <p:cNvSpPr/>
          <p:nvPr/>
        </p:nvSpPr>
        <p:spPr bwMode="white">
          <a:xfrm>
            <a:off x="4854484" y="2680623"/>
            <a:ext cx="879677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74AD66-174D-C111-DE17-56B531B312E4}"/>
              </a:ext>
            </a:extLst>
          </p:cNvPr>
          <p:cNvSpPr/>
          <p:nvPr/>
        </p:nvSpPr>
        <p:spPr bwMode="white">
          <a:xfrm>
            <a:off x="3992400" y="4477321"/>
            <a:ext cx="897271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BA7BB2-A286-2CF6-8784-2E032AD29A7F}"/>
              </a:ext>
            </a:extLst>
          </p:cNvPr>
          <p:cNvSpPr/>
          <p:nvPr/>
        </p:nvSpPr>
        <p:spPr bwMode="white">
          <a:xfrm>
            <a:off x="4854484" y="5516587"/>
            <a:ext cx="897271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83E7E-31BC-3A1D-4559-3D05874DF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000C3D-E866-E62D-A729-D3234B8E08BD}"/>
              </a:ext>
            </a:extLst>
          </p:cNvPr>
          <p:cNvSpPr/>
          <p:nvPr/>
        </p:nvSpPr>
        <p:spPr bwMode="white">
          <a:xfrm>
            <a:off x="1862857" y="3773765"/>
            <a:ext cx="3971428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FC00FD-1221-A387-DEE8-08BDC0E5C474}"/>
              </a:ext>
            </a:extLst>
          </p:cNvPr>
          <p:cNvSpPr/>
          <p:nvPr/>
        </p:nvSpPr>
        <p:spPr bwMode="white">
          <a:xfrm>
            <a:off x="6243809" y="3773765"/>
            <a:ext cx="4571428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D71E0A-2BA9-07E7-C9F6-21E61AB6551A}"/>
              </a:ext>
            </a:extLst>
          </p:cNvPr>
          <p:cNvSpPr/>
          <p:nvPr/>
        </p:nvSpPr>
        <p:spPr bwMode="white">
          <a:xfrm>
            <a:off x="1862857" y="4841104"/>
            <a:ext cx="2676190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342186-816D-6B28-A54D-23B2CBB35728}"/>
              </a:ext>
            </a:extLst>
          </p:cNvPr>
          <p:cNvSpPr/>
          <p:nvPr/>
        </p:nvSpPr>
        <p:spPr bwMode="white">
          <a:xfrm>
            <a:off x="6243809" y="4841104"/>
            <a:ext cx="2676190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768B00-513A-89FB-1F1E-1829B0E0C812}"/>
              </a:ext>
            </a:extLst>
          </p:cNvPr>
          <p:cNvSpPr/>
          <p:nvPr/>
        </p:nvSpPr>
        <p:spPr bwMode="white">
          <a:xfrm>
            <a:off x="1862857" y="5965622"/>
            <a:ext cx="1314285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E97436-549D-25ED-4EA9-D70E7DDE89FB}"/>
              </a:ext>
            </a:extLst>
          </p:cNvPr>
          <p:cNvSpPr/>
          <p:nvPr/>
        </p:nvSpPr>
        <p:spPr bwMode="white">
          <a:xfrm>
            <a:off x="6243809" y="5965622"/>
            <a:ext cx="1333333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9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A5B81-9374-7FFF-3A13-A69BE87DF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0D888F-5E13-171B-980B-00A797E0C705}"/>
              </a:ext>
            </a:extLst>
          </p:cNvPr>
          <p:cNvSpPr/>
          <p:nvPr/>
        </p:nvSpPr>
        <p:spPr bwMode="white">
          <a:xfrm>
            <a:off x="681904" y="2163895"/>
            <a:ext cx="5133333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96BE0-1672-A038-5470-4AC46A91BC4F}"/>
              </a:ext>
            </a:extLst>
          </p:cNvPr>
          <p:cNvSpPr/>
          <p:nvPr/>
        </p:nvSpPr>
        <p:spPr bwMode="white">
          <a:xfrm>
            <a:off x="6329523" y="2163895"/>
            <a:ext cx="3447619" cy="4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2866A-99AB-A2E7-CB46-22EBE75E63AA}"/>
              </a:ext>
            </a:extLst>
          </p:cNvPr>
          <p:cNvSpPr/>
          <p:nvPr/>
        </p:nvSpPr>
        <p:spPr bwMode="white">
          <a:xfrm>
            <a:off x="681904" y="3203227"/>
            <a:ext cx="2714285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A013B2-9A59-0867-944D-D861DCE5C92C}"/>
              </a:ext>
            </a:extLst>
          </p:cNvPr>
          <p:cNvSpPr/>
          <p:nvPr/>
        </p:nvSpPr>
        <p:spPr bwMode="white">
          <a:xfrm>
            <a:off x="6329523" y="3250903"/>
            <a:ext cx="2676190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71D73B-0F07-BE94-B9AA-77EF113857E2}"/>
              </a:ext>
            </a:extLst>
          </p:cNvPr>
          <p:cNvSpPr/>
          <p:nvPr/>
        </p:nvSpPr>
        <p:spPr bwMode="white">
          <a:xfrm>
            <a:off x="681904" y="4290236"/>
            <a:ext cx="1361904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C15012-8361-5F4F-03A8-BD009620A233}"/>
              </a:ext>
            </a:extLst>
          </p:cNvPr>
          <p:cNvSpPr/>
          <p:nvPr/>
        </p:nvSpPr>
        <p:spPr bwMode="white">
          <a:xfrm>
            <a:off x="6329523" y="4290236"/>
            <a:ext cx="1323809" cy="36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E1536-3E59-3E0B-2F59-4FF50D46D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315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31217-1FA9-9DA0-1F8C-04CB42FE6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D1873-9916-FA50-7E3A-2C698E7EC725}"/>
              </a:ext>
            </a:extLst>
          </p:cNvPr>
          <p:cNvSpPr/>
          <p:nvPr/>
        </p:nvSpPr>
        <p:spPr bwMode="white">
          <a:xfrm>
            <a:off x="1253333" y="1277024"/>
            <a:ext cx="3514285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A36425-512D-B07A-5EF0-41DF655E9872}"/>
              </a:ext>
            </a:extLst>
          </p:cNvPr>
          <p:cNvSpPr/>
          <p:nvPr/>
        </p:nvSpPr>
        <p:spPr bwMode="white">
          <a:xfrm>
            <a:off x="681904" y="2325544"/>
            <a:ext cx="4571428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D04DFB-6D20-A923-5D5D-744A8FDBF8EB}"/>
              </a:ext>
            </a:extLst>
          </p:cNvPr>
          <p:cNvSpPr/>
          <p:nvPr/>
        </p:nvSpPr>
        <p:spPr bwMode="white">
          <a:xfrm>
            <a:off x="681904" y="3364532"/>
            <a:ext cx="2742857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B9EDAF-B941-32B1-5F28-D624348176C9}"/>
              </a:ext>
            </a:extLst>
          </p:cNvPr>
          <p:cNvSpPr/>
          <p:nvPr/>
        </p:nvSpPr>
        <p:spPr bwMode="white">
          <a:xfrm>
            <a:off x="681904" y="4432116"/>
            <a:ext cx="2419047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1F16C9-802C-C241-6C86-F6572B6A46B0}"/>
              </a:ext>
            </a:extLst>
          </p:cNvPr>
          <p:cNvSpPr/>
          <p:nvPr/>
        </p:nvSpPr>
        <p:spPr bwMode="white">
          <a:xfrm>
            <a:off x="681904" y="5301208"/>
            <a:ext cx="80063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