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4" r:id="rId11"/>
    <p:sldId id="333" r:id="rId12"/>
    <p:sldId id="331" r:id="rId13"/>
    <p:sldId id="329" r:id="rId14"/>
    <p:sldId id="327" r:id="rId15"/>
    <p:sldId id="32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28C64-120C-3EA9-4B73-67AAB8C85F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660028" y="2988939"/>
            <a:ext cx="4871944" cy="880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9D3C6-9202-4184-5EE8-9F6641701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22F2E3-2CBB-0A4D-828D-E443B23E2F06}"/>
              </a:ext>
            </a:extLst>
          </p:cNvPr>
          <p:cNvSpPr/>
          <p:nvPr/>
        </p:nvSpPr>
        <p:spPr bwMode="white">
          <a:xfrm>
            <a:off x="2158095" y="1974184"/>
            <a:ext cx="495238" cy="2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D631D8-5613-27AA-D530-D28C1F5F96ED}"/>
              </a:ext>
            </a:extLst>
          </p:cNvPr>
          <p:cNvSpPr/>
          <p:nvPr/>
        </p:nvSpPr>
        <p:spPr bwMode="white">
          <a:xfrm>
            <a:off x="4110476" y="1974184"/>
            <a:ext cx="533333" cy="2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D60237-FCC6-6D4C-B61B-681CFBBD63E1}"/>
              </a:ext>
            </a:extLst>
          </p:cNvPr>
          <p:cNvSpPr/>
          <p:nvPr/>
        </p:nvSpPr>
        <p:spPr bwMode="white">
          <a:xfrm>
            <a:off x="6605714" y="1974184"/>
            <a:ext cx="533333" cy="2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A1CE3D-3B6E-4F2E-9B99-03E2E38243AD}"/>
              </a:ext>
            </a:extLst>
          </p:cNvPr>
          <p:cNvSpPr/>
          <p:nvPr/>
        </p:nvSpPr>
        <p:spPr bwMode="white">
          <a:xfrm>
            <a:off x="9120000" y="1964639"/>
            <a:ext cx="485714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7E021B-61F5-D936-4346-34F5C14B41D8}"/>
              </a:ext>
            </a:extLst>
          </p:cNvPr>
          <p:cNvSpPr/>
          <p:nvPr/>
        </p:nvSpPr>
        <p:spPr bwMode="white">
          <a:xfrm>
            <a:off x="1196190" y="3167260"/>
            <a:ext cx="1657142" cy="25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6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031D5-5834-EE88-4109-D6AF90066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16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144" y="1588907"/>
            <a:ext cx="7853712" cy="493761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711624" y="2564904"/>
            <a:ext cx="6480720" cy="1368152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639616" y="2564904"/>
            <a:ext cx="3168352" cy="1368152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991884" y="2551184"/>
            <a:ext cx="3168352" cy="1368152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2639616" y="4559424"/>
            <a:ext cx="6624736" cy="1245840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807968" y="4498268"/>
            <a:ext cx="39280" cy="1523020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639616" y="4498268"/>
            <a:ext cx="6611484" cy="1306996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19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432F41-7BC7-AA17-E4EE-423122BFF6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51A8D3-4479-57E0-1D42-448C102470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/>
        </p:blipFill>
        <p:spPr>
          <a:xfrm>
            <a:off x="2099852" y="1772816"/>
            <a:ext cx="8040296" cy="4293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78734" b="49986"/>
          <a:stretch/>
        </p:blipFill>
        <p:spPr>
          <a:xfrm>
            <a:off x="1991544" y="1983474"/>
            <a:ext cx="1800200" cy="21656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32324" t="124" r="32801" b="51649"/>
          <a:stretch/>
        </p:blipFill>
        <p:spPr>
          <a:xfrm>
            <a:off x="4727848" y="1988840"/>
            <a:ext cx="2952328" cy="2088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74855" b="53312"/>
          <a:stretch/>
        </p:blipFill>
        <p:spPr>
          <a:xfrm>
            <a:off x="8328248" y="1983474"/>
            <a:ext cx="2128620" cy="2021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50013" r="73631" b="1"/>
          <a:stretch/>
        </p:blipFill>
        <p:spPr>
          <a:xfrm>
            <a:off x="1991544" y="4149080"/>
            <a:ext cx="2232248" cy="21643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31473" t="48351" r="30249"/>
          <a:stretch/>
        </p:blipFill>
        <p:spPr>
          <a:xfrm>
            <a:off x="4655840" y="4077072"/>
            <a:ext cx="3240360" cy="2236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74855" t="48351"/>
          <a:stretch/>
        </p:blipFill>
        <p:spPr>
          <a:xfrm>
            <a:off x="8328248" y="4077072"/>
            <a:ext cx="2128620" cy="223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37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04E1A-9B46-F312-ED37-85E489BD9B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F5ECEB-CAB5-210F-C1D1-3F1138A792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 b="6987"/>
          <a:stretch/>
        </p:blipFill>
        <p:spPr>
          <a:xfrm>
            <a:off x="2831936" y="2924944"/>
            <a:ext cx="6528128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1916" y="3038805"/>
            <a:ext cx="6508148" cy="32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3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C00D3-D7C0-88EE-7FEB-2D4493C31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916832"/>
            <a:ext cx="7525998" cy="250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69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B1C74-3F78-DF7A-A115-6D57B0EE7B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E9F114-7408-1B63-D91C-2FAB11095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/>
          <a:stretch/>
        </p:blipFill>
        <p:spPr>
          <a:xfrm>
            <a:off x="3155972" y="2946105"/>
            <a:ext cx="5880056" cy="366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140" y="3224838"/>
            <a:ext cx="5938888" cy="335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2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23FA8-832E-FB49-2E9E-7C77FA1E0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F961B-1746-0F0B-089C-ADE1119B1218}"/>
              </a:ext>
            </a:extLst>
          </p:cNvPr>
          <p:cNvSpPr/>
          <p:nvPr/>
        </p:nvSpPr>
        <p:spPr bwMode="white">
          <a:xfrm>
            <a:off x="4548571" y="1621391"/>
            <a:ext cx="628571" cy="30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FF3205-1A6F-A1CA-7271-3FD187ED508D}"/>
              </a:ext>
            </a:extLst>
          </p:cNvPr>
          <p:cNvSpPr/>
          <p:nvPr/>
        </p:nvSpPr>
        <p:spPr bwMode="white">
          <a:xfrm>
            <a:off x="6291428" y="1621391"/>
            <a:ext cx="676190" cy="30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E749B-1199-82D5-BF89-A8B0C008FD17}"/>
              </a:ext>
            </a:extLst>
          </p:cNvPr>
          <p:cNvSpPr/>
          <p:nvPr/>
        </p:nvSpPr>
        <p:spPr bwMode="white">
          <a:xfrm>
            <a:off x="8215238" y="1630941"/>
            <a:ext cx="971428" cy="27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EE48DE-A777-A733-AFB6-56FB8EFC023E}"/>
              </a:ext>
            </a:extLst>
          </p:cNvPr>
          <p:cNvSpPr/>
          <p:nvPr/>
        </p:nvSpPr>
        <p:spPr bwMode="white">
          <a:xfrm>
            <a:off x="2939047" y="2786475"/>
            <a:ext cx="990476" cy="27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2FCA13-58D0-2506-6076-905A423A3B3A}"/>
              </a:ext>
            </a:extLst>
          </p:cNvPr>
          <p:cNvSpPr/>
          <p:nvPr/>
        </p:nvSpPr>
        <p:spPr bwMode="white">
          <a:xfrm>
            <a:off x="10758095" y="2786475"/>
            <a:ext cx="657142" cy="27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E81481-7C17-982B-33AB-81C5CB362569}"/>
              </a:ext>
            </a:extLst>
          </p:cNvPr>
          <p:cNvSpPr/>
          <p:nvPr/>
        </p:nvSpPr>
        <p:spPr bwMode="white">
          <a:xfrm>
            <a:off x="1500952" y="3369018"/>
            <a:ext cx="342857" cy="26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90F9048-5CCE-2249-8DE9-6486262BCF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55538"/>
            <a:ext cx="10800000" cy="2336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067DA2-3E65-110A-0A53-3187C61A60D9}"/>
              </a:ext>
            </a:extLst>
          </p:cNvPr>
          <p:cNvSpPr/>
          <p:nvPr/>
        </p:nvSpPr>
        <p:spPr bwMode="white">
          <a:xfrm>
            <a:off x="3275646" y="4518321"/>
            <a:ext cx="333333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E5F0E0E-8E60-A470-080E-7FB12E039C75}"/>
              </a:ext>
            </a:extLst>
          </p:cNvPr>
          <p:cNvSpPr/>
          <p:nvPr/>
        </p:nvSpPr>
        <p:spPr bwMode="white">
          <a:xfrm>
            <a:off x="5485170" y="4518321"/>
            <a:ext cx="209523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BCF110-04A1-89D0-87CD-BBEE25C7F9C9}"/>
              </a:ext>
            </a:extLst>
          </p:cNvPr>
          <p:cNvSpPr/>
          <p:nvPr/>
        </p:nvSpPr>
        <p:spPr bwMode="white">
          <a:xfrm>
            <a:off x="3256598" y="5099943"/>
            <a:ext cx="219047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03802F-5AAB-8598-99FA-722393F423E4}"/>
              </a:ext>
            </a:extLst>
          </p:cNvPr>
          <p:cNvSpPr/>
          <p:nvPr/>
        </p:nvSpPr>
        <p:spPr bwMode="white">
          <a:xfrm>
            <a:off x="7161360" y="5090409"/>
            <a:ext cx="209523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C101503-5402-0CED-EE1D-FBA249E8FAC4}"/>
              </a:ext>
            </a:extLst>
          </p:cNvPr>
          <p:cNvSpPr/>
          <p:nvPr/>
        </p:nvSpPr>
        <p:spPr bwMode="white">
          <a:xfrm>
            <a:off x="10742313" y="5090409"/>
            <a:ext cx="190476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8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5D411-487B-5846-6B40-B7EC5B6E50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0465F2-7937-2970-4A1C-61F2DEDF8918}"/>
              </a:ext>
            </a:extLst>
          </p:cNvPr>
          <p:cNvSpPr/>
          <p:nvPr/>
        </p:nvSpPr>
        <p:spPr bwMode="white">
          <a:xfrm>
            <a:off x="6596190" y="1076814"/>
            <a:ext cx="695238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D598D0-0223-56C3-5012-F2C78E697276}"/>
              </a:ext>
            </a:extLst>
          </p:cNvPr>
          <p:cNvSpPr/>
          <p:nvPr/>
        </p:nvSpPr>
        <p:spPr bwMode="white">
          <a:xfrm>
            <a:off x="1824761" y="1658058"/>
            <a:ext cx="638095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87387F-8FD9-2DCC-6AB8-0A7821B569B9}"/>
              </a:ext>
            </a:extLst>
          </p:cNvPr>
          <p:cNvSpPr/>
          <p:nvPr/>
        </p:nvSpPr>
        <p:spPr bwMode="white">
          <a:xfrm>
            <a:off x="7158095" y="2172603"/>
            <a:ext cx="904761" cy="2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254021-9FB6-1C76-844A-0C9324CE7AB2}"/>
              </a:ext>
            </a:extLst>
          </p:cNvPr>
          <p:cNvSpPr/>
          <p:nvPr/>
        </p:nvSpPr>
        <p:spPr bwMode="white">
          <a:xfrm>
            <a:off x="3300952" y="3335091"/>
            <a:ext cx="476190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4A096D-B7A9-B0EA-A440-C4D910C8E0DB}"/>
              </a:ext>
            </a:extLst>
          </p:cNvPr>
          <p:cNvSpPr/>
          <p:nvPr/>
        </p:nvSpPr>
        <p:spPr bwMode="white">
          <a:xfrm>
            <a:off x="6977142" y="3944921"/>
            <a:ext cx="219047" cy="2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0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88557-3D43-C0CC-7CFD-B56816A04B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DF9A50-77DD-4AE7-F0AE-333FF9855DBE}"/>
              </a:ext>
            </a:extLst>
          </p:cNvPr>
          <p:cNvSpPr/>
          <p:nvPr/>
        </p:nvSpPr>
        <p:spPr bwMode="white">
          <a:xfrm>
            <a:off x="3434285" y="1172118"/>
            <a:ext cx="333333" cy="2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FBB515-2F88-4720-581A-7AE8E05133FD}"/>
              </a:ext>
            </a:extLst>
          </p:cNvPr>
          <p:cNvSpPr/>
          <p:nvPr/>
        </p:nvSpPr>
        <p:spPr bwMode="white">
          <a:xfrm>
            <a:off x="5481904" y="1172118"/>
            <a:ext cx="209523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39A27F-BCCE-581E-1242-93B34F7D6208}"/>
              </a:ext>
            </a:extLst>
          </p:cNvPr>
          <p:cNvSpPr/>
          <p:nvPr/>
        </p:nvSpPr>
        <p:spPr bwMode="white">
          <a:xfrm>
            <a:off x="3672380" y="1724828"/>
            <a:ext cx="342857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B8DBA2-5F38-4563-D731-9133685346CE}"/>
              </a:ext>
            </a:extLst>
          </p:cNvPr>
          <p:cNvSpPr/>
          <p:nvPr/>
        </p:nvSpPr>
        <p:spPr bwMode="white">
          <a:xfrm>
            <a:off x="5996190" y="1753416"/>
            <a:ext cx="209523" cy="2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FB1593-C779-1E6E-198A-F6FD1C868ED0}"/>
              </a:ext>
            </a:extLst>
          </p:cNvPr>
          <p:cNvSpPr/>
          <p:nvPr/>
        </p:nvSpPr>
        <p:spPr bwMode="white">
          <a:xfrm>
            <a:off x="3577142" y="2896953"/>
            <a:ext cx="352380" cy="2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F61BEB-ED8E-0F68-3B36-967669CD5514}"/>
              </a:ext>
            </a:extLst>
          </p:cNvPr>
          <p:cNvSpPr/>
          <p:nvPr/>
        </p:nvSpPr>
        <p:spPr bwMode="white">
          <a:xfrm>
            <a:off x="5796190" y="2906482"/>
            <a:ext cx="209523" cy="2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57255F-B2A8-54BE-501F-EEECEE29663E}"/>
              </a:ext>
            </a:extLst>
          </p:cNvPr>
          <p:cNvSpPr/>
          <p:nvPr/>
        </p:nvSpPr>
        <p:spPr bwMode="white">
          <a:xfrm>
            <a:off x="5129523" y="3440132"/>
            <a:ext cx="361904" cy="27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87E13A-4CF5-8F9A-9805-F27AB148B6AC}"/>
              </a:ext>
            </a:extLst>
          </p:cNvPr>
          <p:cNvSpPr/>
          <p:nvPr/>
        </p:nvSpPr>
        <p:spPr bwMode="white">
          <a:xfrm>
            <a:off x="1815238" y="4021430"/>
            <a:ext cx="476190" cy="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1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4F3D8-0F5D-31C0-C6FE-0E350F17B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9C2598-8365-66D8-FC8D-3124F860B878}"/>
              </a:ext>
            </a:extLst>
          </p:cNvPr>
          <p:cNvSpPr/>
          <p:nvPr/>
        </p:nvSpPr>
        <p:spPr bwMode="white">
          <a:xfrm>
            <a:off x="10748571" y="1649144"/>
            <a:ext cx="323809" cy="2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23C46-A491-D075-A247-D996E9E0AD03}"/>
              </a:ext>
            </a:extLst>
          </p:cNvPr>
          <p:cNvSpPr/>
          <p:nvPr/>
        </p:nvSpPr>
        <p:spPr bwMode="white">
          <a:xfrm>
            <a:off x="10796190" y="2269066"/>
            <a:ext cx="276190" cy="2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204528-FF13-43A5-2CFD-267E16F9FBB8}"/>
              </a:ext>
            </a:extLst>
          </p:cNvPr>
          <p:cNvSpPr/>
          <p:nvPr/>
        </p:nvSpPr>
        <p:spPr bwMode="white">
          <a:xfrm>
            <a:off x="10796190" y="2879450"/>
            <a:ext cx="276190" cy="2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BC514BC-D469-8A97-9C2B-B969155711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07312"/>
            <a:ext cx="10800000" cy="161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7AC091-0D1A-68F3-C169-F08ECDFFB97B}"/>
              </a:ext>
            </a:extLst>
          </p:cNvPr>
          <p:cNvSpPr/>
          <p:nvPr/>
        </p:nvSpPr>
        <p:spPr bwMode="white">
          <a:xfrm>
            <a:off x="10770884" y="3703038"/>
            <a:ext cx="323809" cy="28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2B45E7-67E5-E493-CBD7-0CA2B68EB913}"/>
              </a:ext>
            </a:extLst>
          </p:cNvPr>
          <p:cNvSpPr/>
          <p:nvPr/>
        </p:nvSpPr>
        <p:spPr bwMode="white">
          <a:xfrm>
            <a:off x="10751836" y="4523440"/>
            <a:ext cx="323809" cy="29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10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6CDA9-53F0-D981-AE8C-44CD5A94CD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6AF1A-0E56-6C5B-415C-C39C43D8CA31}"/>
              </a:ext>
            </a:extLst>
          </p:cNvPr>
          <p:cNvSpPr/>
          <p:nvPr/>
        </p:nvSpPr>
        <p:spPr bwMode="white">
          <a:xfrm>
            <a:off x="6491428" y="1649530"/>
            <a:ext cx="285714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13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C31E0-BCA2-E141-0DC8-EDAFA26685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7CDFF9-1551-41BC-57B0-B01EC3079C00}"/>
              </a:ext>
            </a:extLst>
          </p:cNvPr>
          <p:cNvSpPr/>
          <p:nvPr/>
        </p:nvSpPr>
        <p:spPr bwMode="white">
          <a:xfrm>
            <a:off x="8700952" y="1153314"/>
            <a:ext cx="228571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F47344-1B9F-DEBA-40FC-D1A0711C6694}"/>
              </a:ext>
            </a:extLst>
          </p:cNvPr>
          <p:cNvSpPr/>
          <p:nvPr/>
        </p:nvSpPr>
        <p:spPr bwMode="white">
          <a:xfrm>
            <a:off x="6367619" y="2699261"/>
            <a:ext cx="247619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0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6BC37-A912-BD23-9603-B532751217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14539-FABA-642D-0A83-9F8AD40CCE96}"/>
              </a:ext>
            </a:extLst>
          </p:cNvPr>
          <p:cNvSpPr/>
          <p:nvPr/>
        </p:nvSpPr>
        <p:spPr bwMode="white">
          <a:xfrm>
            <a:off x="7243809" y="1296272"/>
            <a:ext cx="228571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CA0A3-9DE5-8061-2FEF-C2F91F65DF5B}"/>
              </a:ext>
            </a:extLst>
          </p:cNvPr>
          <p:cNvSpPr/>
          <p:nvPr/>
        </p:nvSpPr>
        <p:spPr bwMode="white">
          <a:xfrm>
            <a:off x="1500952" y="3575713"/>
            <a:ext cx="247619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53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871B3-0CE2-A312-DACF-431F339F1E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16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88840"/>
            <a:ext cx="7468142" cy="334631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91544" y="3068960"/>
            <a:ext cx="5976664" cy="1152128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07768" y="3068960"/>
            <a:ext cx="1944216" cy="1152128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079776" y="3068960"/>
            <a:ext cx="2016224" cy="1152128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919536" y="3068960"/>
            <a:ext cx="6063986" cy="1152128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94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2023-12-20T13:10:45Z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