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EDD144-B78C-2E52-0F8F-172E3B03D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00387"/>
            <a:ext cx="48196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E21C6-36B3-49B7-9D4A-0B5384923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3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97C59-26DB-DF64-3F6D-95D12089EDF3}"/>
              </a:ext>
            </a:extLst>
          </p:cNvPr>
          <p:cNvSpPr/>
          <p:nvPr/>
        </p:nvSpPr>
        <p:spPr bwMode="white">
          <a:xfrm>
            <a:off x="683939" y="1227443"/>
            <a:ext cx="9228485" cy="157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152D1B-469F-B87B-B7F8-FDB400FD3E2E}"/>
              </a:ext>
            </a:extLst>
          </p:cNvPr>
          <p:cNvSpPr/>
          <p:nvPr/>
        </p:nvSpPr>
        <p:spPr bwMode="white">
          <a:xfrm>
            <a:off x="1278931" y="3256137"/>
            <a:ext cx="5336898" cy="40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09C529-4156-9FD5-3506-15B53287B4CC}"/>
              </a:ext>
            </a:extLst>
          </p:cNvPr>
          <p:cNvSpPr/>
          <p:nvPr/>
        </p:nvSpPr>
        <p:spPr bwMode="white">
          <a:xfrm>
            <a:off x="683939" y="4240213"/>
            <a:ext cx="3128216" cy="38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BAA7D7-4E8C-0C02-CA1B-8D3BA5605246}"/>
              </a:ext>
            </a:extLst>
          </p:cNvPr>
          <p:cNvSpPr/>
          <p:nvPr/>
        </p:nvSpPr>
        <p:spPr bwMode="white">
          <a:xfrm>
            <a:off x="683938" y="5085186"/>
            <a:ext cx="3035797" cy="54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8CE9DDE-B7EA-7546-965B-15806FA29214}"/>
              </a:ext>
            </a:extLst>
          </p:cNvPr>
          <p:cNvSpPr/>
          <p:nvPr/>
        </p:nvSpPr>
        <p:spPr bwMode="white">
          <a:xfrm>
            <a:off x="479376" y="6087318"/>
            <a:ext cx="6552728" cy="64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3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746AC-6436-496D-8A2D-0C7779719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276586-E29B-63A6-6907-2767787944FB}"/>
              </a:ext>
            </a:extLst>
          </p:cNvPr>
          <p:cNvSpPr/>
          <p:nvPr/>
        </p:nvSpPr>
        <p:spPr bwMode="white">
          <a:xfrm>
            <a:off x="3862521" y="4011319"/>
            <a:ext cx="1077435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D3027F-F01F-EB8D-38B1-E9ABAB6D69DA}"/>
              </a:ext>
            </a:extLst>
          </p:cNvPr>
          <p:cNvSpPr/>
          <p:nvPr/>
        </p:nvSpPr>
        <p:spPr bwMode="white">
          <a:xfrm>
            <a:off x="8164102" y="4011319"/>
            <a:ext cx="1069272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40619F-472F-00B3-0FD5-E6D521C2F2AE}"/>
              </a:ext>
            </a:extLst>
          </p:cNvPr>
          <p:cNvSpPr/>
          <p:nvPr/>
        </p:nvSpPr>
        <p:spPr bwMode="white">
          <a:xfrm>
            <a:off x="4131880" y="4983574"/>
            <a:ext cx="1346794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CD7021-EAA1-C782-2DF4-7D28D58A54F3}"/>
              </a:ext>
            </a:extLst>
          </p:cNvPr>
          <p:cNvSpPr/>
          <p:nvPr/>
        </p:nvSpPr>
        <p:spPr bwMode="white">
          <a:xfrm>
            <a:off x="8408974" y="4983574"/>
            <a:ext cx="1093761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E3BE87-2671-2F75-4340-3A28DFCD6078}"/>
              </a:ext>
            </a:extLst>
          </p:cNvPr>
          <p:cNvSpPr/>
          <p:nvPr/>
        </p:nvSpPr>
        <p:spPr bwMode="white">
          <a:xfrm>
            <a:off x="4131880" y="5955829"/>
            <a:ext cx="1346794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FC9D98-0EC7-2AC4-C51A-64A50F4D510C}"/>
              </a:ext>
            </a:extLst>
          </p:cNvPr>
          <p:cNvSpPr/>
          <p:nvPr/>
        </p:nvSpPr>
        <p:spPr bwMode="white">
          <a:xfrm>
            <a:off x="8433461" y="5955829"/>
            <a:ext cx="1346794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63D2E-38C9-178D-88B3-7E1A664DF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4EB430-50F0-E590-DFE7-3EEB01172D95}"/>
              </a:ext>
            </a:extLst>
          </p:cNvPr>
          <p:cNvSpPr/>
          <p:nvPr/>
        </p:nvSpPr>
        <p:spPr bwMode="white">
          <a:xfrm>
            <a:off x="4653333" y="2641238"/>
            <a:ext cx="1571428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99000C-B8CD-43C5-64C4-3E86CB50849E}"/>
              </a:ext>
            </a:extLst>
          </p:cNvPr>
          <p:cNvSpPr/>
          <p:nvPr/>
        </p:nvSpPr>
        <p:spPr bwMode="white">
          <a:xfrm>
            <a:off x="9634285" y="2641238"/>
            <a:ext cx="1600000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BCFED9-9857-BE15-C5B0-37A8DCBB57F9}"/>
              </a:ext>
            </a:extLst>
          </p:cNvPr>
          <p:cNvSpPr/>
          <p:nvPr/>
        </p:nvSpPr>
        <p:spPr bwMode="white">
          <a:xfrm>
            <a:off x="1631504" y="3787530"/>
            <a:ext cx="4248471" cy="209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6EC35F-66F9-372E-735C-508C693BD729}"/>
              </a:ext>
            </a:extLst>
          </p:cNvPr>
          <p:cNvSpPr/>
          <p:nvPr/>
        </p:nvSpPr>
        <p:spPr bwMode="white">
          <a:xfrm>
            <a:off x="6672064" y="3787530"/>
            <a:ext cx="4248471" cy="209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617C8-BDBA-BF88-EEFF-8CA619400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57A351-4877-EB1D-0098-21F361C6686A}"/>
              </a:ext>
            </a:extLst>
          </p:cNvPr>
          <p:cNvSpPr/>
          <p:nvPr/>
        </p:nvSpPr>
        <p:spPr bwMode="white">
          <a:xfrm>
            <a:off x="3567619" y="1200672"/>
            <a:ext cx="1590476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DB867-30FD-3B9D-ED3C-0F9018247531}"/>
              </a:ext>
            </a:extLst>
          </p:cNvPr>
          <p:cNvSpPr/>
          <p:nvPr/>
        </p:nvSpPr>
        <p:spPr bwMode="white">
          <a:xfrm>
            <a:off x="8586666" y="1200672"/>
            <a:ext cx="1590476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FBFD2B-3C33-DCE0-A357-FA26DAED655F}"/>
              </a:ext>
            </a:extLst>
          </p:cNvPr>
          <p:cNvSpPr/>
          <p:nvPr/>
        </p:nvSpPr>
        <p:spPr bwMode="white">
          <a:xfrm>
            <a:off x="720000" y="2204864"/>
            <a:ext cx="4223872" cy="36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DB83D2-2EE0-1F46-A37E-027E47B36954}"/>
              </a:ext>
            </a:extLst>
          </p:cNvPr>
          <p:cNvSpPr/>
          <p:nvPr/>
        </p:nvSpPr>
        <p:spPr bwMode="white">
          <a:xfrm>
            <a:off x="5519936" y="2382146"/>
            <a:ext cx="4536504" cy="350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CE59A-3833-45EF-187D-20E0946F7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865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E9931-A209-DF45-F062-52585906E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9E128-FCBD-4B53-B811-87A06457EBBA}"/>
              </a:ext>
            </a:extLst>
          </p:cNvPr>
          <p:cNvSpPr/>
          <p:nvPr/>
        </p:nvSpPr>
        <p:spPr bwMode="white">
          <a:xfrm>
            <a:off x="1481904" y="3555832"/>
            <a:ext cx="5914285" cy="46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E5406E-ACE9-B4CD-28F8-012EEAA4FEE9}"/>
              </a:ext>
            </a:extLst>
          </p:cNvPr>
          <p:cNvSpPr/>
          <p:nvPr/>
        </p:nvSpPr>
        <p:spPr bwMode="white">
          <a:xfrm>
            <a:off x="1510476" y="4576016"/>
            <a:ext cx="10274156" cy="65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841EA2-3A08-A8E9-4AA0-D3A01F044049}"/>
              </a:ext>
            </a:extLst>
          </p:cNvPr>
          <p:cNvSpPr/>
          <p:nvPr/>
        </p:nvSpPr>
        <p:spPr bwMode="white">
          <a:xfrm>
            <a:off x="1510476" y="5634339"/>
            <a:ext cx="4009523" cy="49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62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76489-4F47-92FC-0FCB-4D1A8738A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AF2F90-56FE-2604-4611-EED849FF8999}"/>
              </a:ext>
            </a:extLst>
          </p:cNvPr>
          <p:cNvSpPr/>
          <p:nvPr/>
        </p:nvSpPr>
        <p:spPr bwMode="white">
          <a:xfrm>
            <a:off x="1336249" y="2076152"/>
            <a:ext cx="9944327" cy="160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261225-DC77-78D1-F741-C93DC8D0327F}"/>
              </a:ext>
            </a:extLst>
          </p:cNvPr>
          <p:cNvSpPr/>
          <p:nvPr/>
        </p:nvSpPr>
        <p:spPr bwMode="white">
          <a:xfrm>
            <a:off x="1446623" y="4201648"/>
            <a:ext cx="4405731" cy="40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8D96F0-51F3-57BD-2FD9-5BFE46A7AD74}"/>
              </a:ext>
            </a:extLst>
          </p:cNvPr>
          <p:cNvSpPr/>
          <p:nvPr/>
        </p:nvSpPr>
        <p:spPr bwMode="white">
          <a:xfrm>
            <a:off x="1483414" y="5176984"/>
            <a:ext cx="9988586" cy="155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9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F2D25-3663-CD14-CC26-7BF85C2167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2EE67E-6CE3-C413-DBA4-0244534DCB30}"/>
              </a:ext>
            </a:extLst>
          </p:cNvPr>
          <p:cNvSpPr/>
          <p:nvPr/>
        </p:nvSpPr>
        <p:spPr bwMode="white">
          <a:xfrm>
            <a:off x="1696004" y="4366285"/>
            <a:ext cx="569614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2549DD-C574-2F65-A49D-07F93324441A}"/>
              </a:ext>
            </a:extLst>
          </p:cNvPr>
          <p:cNvSpPr/>
          <p:nvPr/>
        </p:nvSpPr>
        <p:spPr bwMode="white">
          <a:xfrm>
            <a:off x="1730250" y="5292000"/>
            <a:ext cx="5445870" cy="1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38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1BF2B-D007-BB3F-BF36-877D01F33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064896" cy="303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0AA42A-FDEE-5528-08C3-A9FA4B13A4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7" r="22923" b="13911"/>
          <a:stretch/>
        </p:blipFill>
        <p:spPr>
          <a:xfrm>
            <a:off x="3071664" y="3741743"/>
            <a:ext cx="6768752" cy="152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85D9F9B-A087-20F0-98EB-5F331697ED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0"/>
          <a:stretch/>
        </p:blipFill>
        <p:spPr>
          <a:xfrm>
            <a:off x="2711624" y="5322577"/>
            <a:ext cx="7128792" cy="157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98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