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E00B51-10BE-B787-37C9-7E57D06EC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095625"/>
            <a:ext cx="4848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18FEA-4C36-233C-EFCB-999C8B308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103CE-CEF6-65B5-B1EA-B07838F3DE59}"/>
              </a:ext>
            </a:extLst>
          </p:cNvPr>
          <p:cNvSpPr/>
          <p:nvPr/>
        </p:nvSpPr>
        <p:spPr bwMode="white">
          <a:xfrm>
            <a:off x="681904" y="1324531"/>
            <a:ext cx="4342857" cy="4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AA4D2-F3E3-76C3-178C-3D463B47CDC1}"/>
              </a:ext>
            </a:extLst>
          </p:cNvPr>
          <p:cNvSpPr/>
          <p:nvPr/>
        </p:nvSpPr>
        <p:spPr bwMode="white">
          <a:xfrm>
            <a:off x="1262857" y="2410710"/>
            <a:ext cx="3819047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65DD0-8C11-9BCF-6B55-30AC76489821}"/>
              </a:ext>
            </a:extLst>
          </p:cNvPr>
          <p:cNvSpPr/>
          <p:nvPr/>
        </p:nvSpPr>
        <p:spPr bwMode="white">
          <a:xfrm>
            <a:off x="681904" y="3458777"/>
            <a:ext cx="3314285" cy="36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E368CC-FE55-6473-7DE2-056AD4101414}"/>
              </a:ext>
            </a:extLst>
          </p:cNvPr>
          <p:cNvSpPr/>
          <p:nvPr/>
        </p:nvSpPr>
        <p:spPr bwMode="white">
          <a:xfrm>
            <a:off x="681904" y="4459204"/>
            <a:ext cx="4622008" cy="4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7F8149-0FB5-B561-18A7-7C92A3559457}"/>
              </a:ext>
            </a:extLst>
          </p:cNvPr>
          <p:cNvSpPr/>
          <p:nvPr/>
        </p:nvSpPr>
        <p:spPr bwMode="white">
          <a:xfrm>
            <a:off x="681904" y="5488216"/>
            <a:ext cx="9230520" cy="4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1C14D4-4FA8-190B-0F80-19ABADAEE0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96" t="86266" r="6483"/>
          <a:stretch/>
        </p:blipFill>
        <p:spPr>
          <a:xfrm>
            <a:off x="7051154" y="72931"/>
            <a:ext cx="2668480" cy="9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749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03645-C07E-0B75-58AE-9171AD9912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9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D4A7D-2799-C012-2D03-8CE552AA1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FD7E45-FB32-EF6C-63FD-8DAAF3F6D814}"/>
              </a:ext>
            </a:extLst>
          </p:cNvPr>
          <p:cNvSpPr/>
          <p:nvPr/>
        </p:nvSpPr>
        <p:spPr bwMode="white">
          <a:xfrm>
            <a:off x="1278811" y="1067061"/>
            <a:ext cx="6527227" cy="1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09D98E-CAE9-B32C-2F96-A8EF7E29F642}"/>
              </a:ext>
            </a:extLst>
          </p:cNvPr>
          <p:cNvSpPr/>
          <p:nvPr/>
        </p:nvSpPr>
        <p:spPr bwMode="white">
          <a:xfrm>
            <a:off x="688955" y="2850597"/>
            <a:ext cx="4214370" cy="44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A823544-9EFF-300F-8561-3079C20CF1A4}"/>
              </a:ext>
            </a:extLst>
          </p:cNvPr>
          <p:cNvSpPr/>
          <p:nvPr/>
        </p:nvSpPr>
        <p:spPr bwMode="white">
          <a:xfrm>
            <a:off x="1845384" y="3782134"/>
            <a:ext cx="1738524" cy="29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5A15301-ED37-2505-ECFF-5E0807F3ED5E}"/>
              </a:ext>
            </a:extLst>
          </p:cNvPr>
          <p:cNvSpPr/>
          <p:nvPr/>
        </p:nvSpPr>
        <p:spPr bwMode="white">
          <a:xfrm>
            <a:off x="1845384" y="4612754"/>
            <a:ext cx="2809578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DEADB2-8BCC-B203-1632-D58FBACC12EC}"/>
              </a:ext>
            </a:extLst>
          </p:cNvPr>
          <p:cNvSpPr/>
          <p:nvPr/>
        </p:nvSpPr>
        <p:spPr bwMode="white">
          <a:xfrm>
            <a:off x="688954" y="5420086"/>
            <a:ext cx="5767086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1412B86-C5B5-BDFA-5FED-3BB6EBF0F286}"/>
              </a:ext>
            </a:extLst>
          </p:cNvPr>
          <p:cNvSpPr/>
          <p:nvPr/>
        </p:nvSpPr>
        <p:spPr bwMode="white">
          <a:xfrm>
            <a:off x="688954" y="6289520"/>
            <a:ext cx="6991222" cy="44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1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8" grpId="0" animBg="1"/>
      <p:bldP spid="21" grpId="0" animBg="1"/>
      <p:bldP spid="24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0FB2F-9C22-7707-D6FB-975818BF9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8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653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57C23-0721-1A98-063F-1278C922A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FA88D-DE3B-74D6-FDED-AB3B1D8CC19E}"/>
              </a:ext>
            </a:extLst>
          </p:cNvPr>
          <p:cNvSpPr/>
          <p:nvPr/>
        </p:nvSpPr>
        <p:spPr bwMode="white">
          <a:xfrm>
            <a:off x="407368" y="1276099"/>
            <a:ext cx="9433048" cy="152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8C7CBE-CC56-1615-AAFF-E118C0CC75E5}"/>
              </a:ext>
            </a:extLst>
          </p:cNvPr>
          <p:cNvSpPr/>
          <p:nvPr/>
        </p:nvSpPr>
        <p:spPr bwMode="white">
          <a:xfrm>
            <a:off x="1247204" y="3315354"/>
            <a:ext cx="4047859" cy="40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64D9DDF-F833-B626-6868-06020A9EAE36}"/>
              </a:ext>
            </a:extLst>
          </p:cNvPr>
          <p:cNvSpPr/>
          <p:nvPr/>
        </p:nvSpPr>
        <p:spPr bwMode="white">
          <a:xfrm>
            <a:off x="684257" y="4334981"/>
            <a:ext cx="2832608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03AC15B-0ADB-9256-9EF7-B463CC89D967}"/>
              </a:ext>
            </a:extLst>
          </p:cNvPr>
          <p:cNvSpPr/>
          <p:nvPr/>
        </p:nvSpPr>
        <p:spPr bwMode="white">
          <a:xfrm>
            <a:off x="684257" y="5265167"/>
            <a:ext cx="3538526" cy="4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39518C-9A7E-90EB-F6CB-AFAACD72AF4F}"/>
              </a:ext>
            </a:extLst>
          </p:cNvPr>
          <p:cNvSpPr/>
          <p:nvPr/>
        </p:nvSpPr>
        <p:spPr bwMode="white">
          <a:xfrm>
            <a:off x="684257" y="6222186"/>
            <a:ext cx="9588207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08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9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383CD-1CBF-CC00-3BC8-485A6644C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08A366-780B-8870-F952-FAA25A217C81}"/>
              </a:ext>
            </a:extLst>
          </p:cNvPr>
          <p:cNvSpPr/>
          <p:nvPr/>
        </p:nvSpPr>
        <p:spPr bwMode="white">
          <a:xfrm>
            <a:off x="1646647" y="4204820"/>
            <a:ext cx="3230965" cy="3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590F82-66EC-F21A-EF08-D6AA46A86759}"/>
              </a:ext>
            </a:extLst>
          </p:cNvPr>
          <p:cNvSpPr/>
          <p:nvPr/>
        </p:nvSpPr>
        <p:spPr bwMode="white">
          <a:xfrm>
            <a:off x="1646647" y="5107384"/>
            <a:ext cx="5889513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4FF9B8-125F-5DB1-3C66-FB758F0CB88D}"/>
              </a:ext>
            </a:extLst>
          </p:cNvPr>
          <p:cNvSpPr/>
          <p:nvPr/>
        </p:nvSpPr>
        <p:spPr bwMode="white">
          <a:xfrm>
            <a:off x="1679449" y="5985333"/>
            <a:ext cx="7800927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84C59-61E6-7D01-FBA3-F7BE7F64B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821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AB449-5E01-C74F-AFDC-8E7E40FDB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36E54-BC83-19A5-3AAB-BA19A8472968}"/>
              </a:ext>
            </a:extLst>
          </p:cNvPr>
          <p:cNvSpPr/>
          <p:nvPr/>
        </p:nvSpPr>
        <p:spPr bwMode="white">
          <a:xfrm>
            <a:off x="407368" y="1247104"/>
            <a:ext cx="9001000" cy="15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DE3C55-724E-0A9B-1BFE-520935F19ECF}"/>
              </a:ext>
            </a:extLst>
          </p:cNvPr>
          <p:cNvSpPr/>
          <p:nvPr/>
        </p:nvSpPr>
        <p:spPr bwMode="white">
          <a:xfrm>
            <a:off x="1227038" y="3224417"/>
            <a:ext cx="2664101" cy="3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F33D99-6A7C-26FD-F0D6-438619369064}"/>
              </a:ext>
            </a:extLst>
          </p:cNvPr>
          <p:cNvSpPr/>
          <p:nvPr/>
        </p:nvSpPr>
        <p:spPr bwMode="white">
          <a:xfrm>
            <a:off x="685624" y="4187283"/>
            <a:ext cx="1744556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2C9D49-049C-59A6-00A7-6425B67B7DAF}"/>
              </a:ext>
            </a:extLst>
          </p:cNvPr>
          <p:cNvSpPr/>
          <p:nvPr/>
        </p:nvSpPr>
        <p:spPr bwMode="white">
          <a:xfrm>
            <a:off x="685624" y="5098567"/>
            <a:ext cx="1933621" cy="40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64B2E6-D8F9-A6D6-A3F7-F615D8555B81}"/>
              </a:ext>
            </a:extLst>
          </p:cNvPr>
          <p:cNvSpPr/>
          <p:nvPr/>
        </p:nvSpPr>
        <p:spPr bwMode="white">
          <a:xfrm>
            <a:off x="685624" y="6035641"/>
            <a:ext cx="9226800" cy="42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2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11058-DC84-983D-A526-69F66AEC3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45725"/>
            <a:ext cx="8136904" cy="496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5E2048-50A4-FFBA-6D62-D4950E76AD54}"/>
              </a:ext>
            </a:extLst>
          </p:cNvPr>
          <p:cNvSpPr/>
          <p:nvPr/>
        </p:nvSpPr>
        <p:spPr bwMode="white">
          <a:xfrm>
            <a:off x="7680176" y="4437112"/>
            <a:ext cx="434285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3BF567B-B121-77A0-8825-2DCDD30A2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581127"/>
            <a:ext cx="2840302" cy="210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8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