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120F9CE-34D2-9A4A-785A-62ADC64BB4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3062287"/>
            <a:ext cx="78676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888451-D95A-B9AC-AADC-BCB55D4CFD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17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583448-64CE-9E10-4B23-5DE37DB2C103}"/>
              </a:ext>
            </a:extLst>
          </p:cNvPr>
          <p:cNvSpPr/>
          <p:nvPr/>
        </p:nvSpPr>
        <p:spPr bwMode="white">
          <a:xfrm>
            <a:off x="7464152" y="2636912"/>
            <a:ext cx="1872208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15BD6F-5F75-907C-A3DF-8A36E5E672C8}"/>
              </a:ext>
            </a:extLst>
          </p:cNvPr>
          <p:cNvSpPr/>
          <p:nvPr/>
        </p:nvSpPr>
        <p:spPr bwMode="white">
          <a:xfrm>
            <a:off x="5035674" y="6073714"/>
            <a:ext cx="1989548" cy="33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8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997D10-0948-AA1A-DF3C-2461C0FDD8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2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995A77-CBFF-3ECA-2058-DEDFEDAF94C7}"/>
              </a:ext>
            </a:extLst>
          </p:cNvPr>
          <p:cNvSpPr/>
          <p:nvPr/>
        </p:nvSpPr>
        <p:spPr bwMode="white">
          <a:xfrm>
            <a:off x="5966943" y="2570468"/>
            <a:ext cx="2440011" cy="40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8B9992-60D7-F38E-4B39-4A55E7DD4199}"/>
              </a:ext>
            </a:extLst>
          </p:cNvPr>
          <p:cNvSpPr/>
          <p:nvPr/>
        </p:nvSpPr>
        <p:spPr bwMode="white">
          <a:xfrm>
            <a:off x="5453256" y="4977358"/>
            <a:ext cx="2440011" cy="40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A066A6-CA00-1B60-8228-AF285EB015B5}"/>
              </a:ext>
            </a:extLst>
          </p:cNvPr>
          <p:cNvSpPr/>
          <p:nvPr/>
        </p:nvSpPr>
        <p:spPr bwMode="white">
          <a:xfrm>
            <a:off x="3554450" y="6171617"/>
            <a:ext cx="2440011" cy="40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40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C6B765-4DD0-4262-E3E4-C5C36BB9D4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50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2149C9-7D8F-6163-8C22-5C461369312C}"/>
              </a:ext>
            </a:extLst>
          </p:cNvPr>
          <p:cNvSpPr/>
          <p:nvPr/>
        </p:nvSpPr>
        <p:spPr bwMode="white">
          <a:xfrm>
            <a:off x="3922474" y="3549017"/>
            <a:ext cx="679111" cy="29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EED77F-D55A-7AB1-CCE3-C20F0CB99AF1}"/>
              </a:ext>
            </a:extLst>
          </p:cNvPr>
          <p:cNvSpPr/>
          <p:nvPr/>
        </p:nvSpPr>
        <p:spPr bwMode="white">
          <a:xfrm>
            <a:off x="3722736" y="4381387"/>
            <a:ext cx="432766" cy="29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29691C-8835-637F-201A-43F1CFE27615}"/>
              </a:ext>
            </a:extLst>
          </p:cNvPr>
          <p:cNvSpPr/>
          <p:nvPr/>
        </p:nvSpPr>
        <p:spPr bwMode="white">
          <a:xfrm>
            <a:off x="4135529" y="5207098"/>
            <a:ext cx="905481" cy="29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401F3A-4167-5F25-580B-B66EB10BA92D}"/>
              </a:ext>
            </a:extLst>
          </p:cNvPr>
          <p:cNvSpPr/>
          <p:nvPr/>
        </p:nvSpPr>
        <p:spPr bwMode="white">
          <a:xfrm>
            <a:off x="3922474" y="6032809"/>
            <a:ext cx="679111" cy="29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57663A-C4E1-E0A0-C5A6-66B7A458CC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54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F092A9-0A2E-6550-9288-0958FAFFFC60}"/>
              </a:ext>
            </a:extLst>
          </p:cNvPr>
          <p:cNvSpPr/>
          <p:nvPr/>
        </p:nvSpPr>
        <p:spPr bwMode="white">
          <a:xfrm>
            <a:off x="5698413" y="2507421"/>
            <a:ext cx="607123" cy="38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F453F2-D62E-A359-D34C-81002966B0E3}"/>
              </a:ext>
            </a:extLst>
          </p:cNvPr>
          <p:cNvSpPr/>
          <p:nvPr/>
        </p:nvSpPr>
        <p:spPr bwMode="white">
          <a:xfrm>
            <a:off x="5984628" y="3583084"/>
            <a:ext cx="884665" cy="39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078881-813F-A939-C8EE-679AE82E531E}"/>
              </a:ext>
            </a:extLst>
          </p:cNvPr>
          <p:cNvSpPr/>
          <p:nvPr/>
        </p:nvSpPr>
        <p:spPr bwMode="white">
          <a:xfrm>
            <a:off x="5707086" y="4676096"/>
            <a:ext cx="598450" cy="37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D253D83-1EE9-2565-2AB4-AE927A57D8CB}"/>
              </a:ext>
            </a:extLst>
          </p:cNvPr>
          <p:cNvSpPr/>
          <p:nvPr/>
        </p:nvSpPr>
        <p:spPr bwMode="white">
          <a:xfrm>
            <a:off x="5420871" y="5743084"/>
            <a:ext cx="312234" cy="38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63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22D90A-F506-1292-3780-D384AAD650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0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E1E339-553F-9B31-D96F-3C2A73E02543}"/>
              </a:ext>
            </a:extLst>
          </p:cNvPr>
          <p:cNvSpPr/>
          <p:nvPr/>
        </p:nvSpPr>
        <p:spPr bwMode="white">
          <a:xfrm>
            <a:off x="4310476" y="2565322"/>
            <a:ext cx="1285714" cy="42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55C32E-1852-C049-5CA3-51525230C124}"/>
              </a:ext>
            </a:extLst>
          </p:cNvPr>
          <p:cNvSpPr/>
          <p:nvPr/>
        </p:nvSpPr>
        <p:spPr bwMode="white">
          <a:xfrm>
            <a:off x="9224761" y="2565322"/>
            <a:ext cx="971428" cy="42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F047B1-2144-006C-A982-68F37C0DAC88}"/>
              </a:ext>
            </a:extLst>
          </p:cNvPr>
          <p:cNvSpPr/>
          <p:nvPr/>
        </p:nvSpPr>
        <p:spPr bwMode="white">
          <a:xfrm>
            <a:off x="3853333" y="3757929"/>
            <a:ext cx="1152380" cy="41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486E8B-3B7D-882A-9388-88FDBC905E17}"/>
              </a:ext>
            </a:extLst>
          </p:cNvPr>
          <p:cNvSpPr/>
          <p:nvPr/>
        </p:nvSpPr>
        <p:spPr bwMode="white">
          <a:xfrm>
            <a:off x="9329523" y="3757929"/>
            <a:ext cx="1171428" cy="41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75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5D9F9-442D-1462-7350-4A6ABCA3E8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311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9BA8FC-AF2F-BF9F-FC8C-022D9B3935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21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9E2829-8BDA-F269-2741-EA198642A034}"/>
              </a:ext>
            </a:extLst>
          </p:cNvPr>
          <p:cNvSpPr/>
          <p:nvPr/>
        </p:nvSpPr>
        <p:spPr bwMode="white">
          <a:xfrm>
            <a:off x="5847396" y="2119696"/>
            <a:ext cx="609550" cy="27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DA99B8-E42A-6F81-6361-16C044133169}"/>
              </a:ext>
            </a:extLst>
          </p:cNvPr>
          <p:cNvSpPr/>
          <p:nvPr/>
        </p:nvSpPr>
        <p:spPr bwMode="white">
          <a:xfrm>
            <a:off x="5847396" y="2851352"/>
            <a:ext cx="609550" cy="27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45517C-B585-115A-7092-ECED9560A4CF}"/>
              </a:ext>
            </a:extLst>
          </p:cNvPr>
          <p:cNvSpPr/>
          <p:nvPr/>
        </p:nvSpPr>
        <p:spPr bwMode="white">
          <a:xfrm>
            <a:off x="5933450" y="3575835"/>
            <a:ext cx="423099" cy="27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5A9646-1394-C6DB-D806-A4185A315CBA}"/>
              </a:ext>
            </a:extLst>
          </p:cNvPr>
          <p:cNvSpPr/>
          <p:nvPr/>
        </p:nvSpPr>
        <p:spPr bwMode="white">
          <a:xfrm>
            <a:off x="5825882" y="4314665"/>
            <a:ext cx="638235" cy="27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ED6CB6-6AFA-8499-9880-069E5EDFB86C}"/>
              </a:ext>
            </a:extLst>
          </p:cNvPr>
          <p:cNvSpPr/>
          <p:nvPr/>
        </p:nvSpPr>
        <p:spPr bwMode="white">
          <a:xfrm>
            <a:off x="720000" y="5229200"/>
            <a:ext cx="7536240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5DD60E1-63D6-CF0A-886F-744B5E900F4B}"/>
              </a:ext>
            </a:extLst>
          </p:cNvPr>
          <p:cNvSpPr/>
          <p:nvPr/>
        </p:nvSpPr>
        <p:spPr bwMode="white">
          <a:xfrm>
            <a:off x="691315" y="6208363"/>
            <a:ext cx="1706741" cy="31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2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5F8827-199A-F21A-68CC-CEEBF49FF4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8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5097ED-21D0-A31B-A920-05144BB3AE1F}"/>
              </a:ext>
            </a:extLst>
          </p:cNvPr>
          <p:cNvSpPr/>
          <p:nvPr/>
        </p:nvSpPr>
        <p:spPr bwMode="white">
          <a:xfrm>
            <a:off x="9395407" y="2560965"/>
            <a:ext cx="529290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FDFEA8-21C2-99B9-2059-595A7E841B9F}"/>
              </a:ext>
            </a:extLst>
          </p:cNvPr>
          <p:cNvSpPr/>
          <p:nvPr/>
        </p:nvSpPr>
        <p:spPr bwMode="white">
          <a:xfrm>
            <a:off x="1241020" y="3736137"/>
            <a:ext cx="1926949" cy="405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3FCDA1-A78F-BD90-5C9C-FC94CC70D02A}"/>
              </a:ext>
            </a:extLst>
          </p:cNvPr>
          <p:cNvSpPr/>
          <p:nvPr/>
        </p:nvSpPr>
        <p:spPr bwMode="white">
          <a:xfrm>
            <a:off x="2340953" y="6111310"/>
            <a:ext cx="2464510" cy="405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4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BD1DDE-5054-F6F6-8667-20E5307029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3CF7A7-F7FB-BC53-5A2D-F0EE38515053}"/>
              </a:ext>
            </a:extLst>
          </p:cNvPr>
          <p:cNvSpPr/>
          <p:nvPr/>
        </p:nvSpPr>
        <p:spPr bwMode="white">
          <a:xfrm>
            <a:off x="6843809" y="2753526"/>
            <a:ext cx="1590475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4B0996-A475-DA55-00C9-9FFC843F0E25}"/>
              </a:ext>
            </a:extLst>
          </p:cNvPr>
          <p:cNvSpPr/>
          <p:nvPr/>
        </p:nvSpPr>
        <p:spPr bwMode="white">
          <a:xfrm>
            <a:off x="1948571" y="4001547"/>
            <a:ext cx="1590476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53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97F2EB-F743-207B-2648-14AE46070B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0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339FA5-B745-48CF-A487-EFF614FF2DF8}"/>
              </a:ext>
            </a:extLst>
          </p:cNvPr>
          <p:cNvSpPr/>
          <p:nvPr/>
        </p:nvSpPr>
        <p:spPr bwMode="white">
          <a:xfrm>
            <a:off x="5045998" y="2643988"/>
            <a:ext cx="567891" cy="37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DD82F8-66AA-952B-6330-7AAD79305371}"/>
              </a:ext>
            </a:extLst>
          </p:cNvPr>
          <p:cNvSpPr/>
          <p:nvPr/>
        </p:nvSpPr>
        <p:spPr bwMode="white">
          <a:xfrm>
            <a:off x="6223538" y="3739140"/>
            <a:ext cx="567891" cy="37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AC24C6-FD88-CCB1-094A-5AC94CD913B9}"/>
              </a:ext>
            </a:extLst>
          </p:cNvPr>
          <p:cNvSpPr/>
          <p:nvPr/>
        </p:nvSpPr>
        <p:spPr bwMode="white">
          <a:xfrm>
            <a:off x="7158889" y="4834293"/>
            <a:ext cx="567891" cy="37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09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2023-12-20T13:44:25Z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