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524" y="2562333"/>
            <a:ext cx="7380952" cy="1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A8815-2069-E4CA-FEEF-448A59966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993" y="225368"/>
            <a:ext cx="8082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b="56988"/>
          <a:stretch/>
        </p:blipFill>
        <p:spPr>
          <a:xfrm>
            <a:off x="6023992" y="5373216"/>
            <a:ext cx="5245264" cy="122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9345F-4F81-3348-96D4-2E26B74C6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B55876-29F0-C525-3D90-F45A54FAE8A4}"/>
              </a:ext>
            </a:extLst>
          </p:cNvPr>
          <p:cNvSpPr/>
          <p:nvPr/>
        </p:nvSpPr>
        <p:spPr bwMode="white">
          <a:xfrm>
            <a:off x="681904" y="5293933"/>
            <a:ext cx="4066666" cy="4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40768"/>
            <a:ext cx="6408048" cy="347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5E680-B343-3846-4E9D-6A74F300E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22566"/>
            <a:ext cx="7578382" cy="6535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55B872-AE05-EB27-C4E5-3E89ECF1AB7D}"/>
              </a:ext>
            </a:extLst>
          </p:cNvPr>
          <p:cNvSpPr/>
          <p:nvPr/>
        </p:nvSpPr>
        <p:spPr bwMode="white">
          <a:xfrm>
            <a:off x="7896200" y="3590283"/>
            <a:ext cx="553173" cy="55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9AEAC-FA8E-8FF6-A7DB-BC3B43D16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EFC6A-CB98-4EC4-0B40-6A11FBF8ABDE}"/>
              </a:ext>
            </a:extLst>
          </p:cNvPr>
          <p:cNvSpPr/>
          <p:nvPr/>
        </p:nvSpPr>
        <p:spPr bwMode="white">
          <a:xfrm>
            <a:off x="4004529" y="2435151"/>
            <a:ext cx="462609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3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EB75C-A11C-BD85-10C4-DCBA904CC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A3E1A6-0022-B895-4308-1CCA94158B88}"/>
              </a:ext>
            </a:extLst>
          </p:cNvPr>
          <p:cNvSpPr/>
          <p:nvPr/>
        </p:nvSpPr>
        <p:spPr bwMode="white">
          <a:xfrm>
            <a:off x="8548571" y="3745842"/>
            <a:ext cx="380952" cy="4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4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21EED-0054-1E02-CC06-9FD73396E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3C26F-A2C1-C1D4-37B2-EDACBF2850F9}"/>
              </a:ext>
            </a:extLst>
          </p:cNvPr>
          <p:cNvSpPr/>
          <p:nvPr/>
        </p:nvSpPr>
        <p:spPr bwMode="white">
          <a:xfrm>
            <a:off x="2634285" y="3671091"/>
            <a:ext cx="380952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2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8103E-9996-A862-E04D-B7DBFC2E2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9A3A0-C311-8629-5831-7CEDD08FE865}"/>
              </a:ext>
            </a:extLst>
          </p:cNvPr>
          <p:cNvSpPr/>
          <p:nvPr/>
        </p:nvSpPr>
        <p:spPr bwMode="white">
          <a:xfrm>
            <a:off x="3529136" y="1417263"/>
            <a:ext cx="482376" cy="4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8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A2F81-D118-72FB-1194-B7E3FEC17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FBE2F4-38B6-6753-3796-FFF5FFDEF242}"/>
              </a:ext>
            </a:extLst>
          </p:cNvPr>
          <p:cNvSpPr/>
          <p:nvPr/>
        </p:nvSpPr>
        <p:spPr bwMode="white">
          <a:xfrm>
            <a:off x="1681854" y="5214492"/>
            <a:ext cx="5782297" cy="51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0BA7FB-449A-B1B2-89C5-A9F2B7CCAC18}"/>
              </a:ext>
            </a:extLst>
          </p:cNvPr>
          <p:cNvSpPr/>
          <p:nvPr/>
        </p:nvSpPr>
        <p:spPr bwMode="white">
          <a:xfrm>
            <a:off x="1673704" y="6079308"/>
            <a:ext cx="8526752" cy="59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2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2503F-474F-9051-E751-F4928BBB1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952" y="1403632"/>
            <a:ext cx="7653604" cy="247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D35E4-961E-BA41-1563-B8CA54813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5361B6-B195-C899-FA49-1EF92A2E1219}"/>
              </a:ext>
            </a:extLst>
          </p:cNvPr>
          <p:cNvSpPr/>
          <p:nvPr/>
        </p:nvSpPr>
        <p:spPr bwMode="white">
          <a:xfrm>
            <a:off x="1510476" y="4706826"/>
            <a:ext cx="10274156" cy="59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0AF7E-4C70-450C-3C69-270E729AB359}"/>
              </a:ext>
            </a:extLst>
          </p:cNvPr>
          <p:cNvSpPr/>
          <p:nvPr/>
        </p:nvSpPr>
        <p:spPr bwMode="white">
          <a:xfrm>
            <a:off x="1500952" y="5783447"/>
            <a:ext cx="761904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50CC68-B637-F94F-7D5E-ECA14262B999}"/>
              </a:ext>
            </a:extLst>
          </p:cNvPr>
          <p:cNvSpPr/>
          <p:nvPr/>
        </p:nvSpPr>
        <p:spPr bwMode="white">
          <a:xfrm>
            <a:off x="2320000" y="5745337"/>
            <a:ext cx="8312504" cy="70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2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