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668126-9B5B-E2AD-47FA-0D97A31ED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3081337"/>
            <a:ext cx="8448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CFF2F-EC96-F3B0-B943-5D8A17F911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515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385EF-0F3B-12DB-1920-3CCBE51CD9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9EEBE7-7C8D-7586-2447-E3093CBCACC9}"/>
              </a:ext>
            </a:extLst>
          </p:cNvPr>
          <p:cNvSpPr/>
          <p:nvPr/>
        </p:nvSpPr>
        <p:spPr bwMode="white">
          <a:xfrm>
            <a:off x="988102" y="2572000"/>
            <a:ext cx="311345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2ECF06-830C-5101-FA44-D21C59D134E7}"/>
              </a:ext>
            </a:extLst>
          </p:cNvPr>
          <p:cNvSpPr/>
          <p:nvPr/>
        </p:nvSpPr>
        <p:spPr bwMode="white">
          <a:xfrm>
            <a:off x="1835653" y="2572000"/>
            <a:ext cx="319993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CABF85-3677-946F-6177-A521F1E74549}"/>
              </a:ext>
            </a:extLst>
          </p:cNvPr>
          <p:cNvSpPr/>
          <p:nvPr/>
        </p:nvSpPr>
        <p:spPr bwMode="white">
          <a:xfrm>
            <a:off x="2691852" y="2572000"/>
            <a:ext cx="311345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2E0CAB-24A7-53DE-485D-EF7C23ECACD7}"/>
              </a:ext>
            </a:extLst>
          </p:cNvPr>
          <p:cNvSpPr/>
          <p:nvPr/>
        </p:nvSpPr>
        <p:spPr bwMode="white">
          <a:xfrm>
            <a:off x="4110201" y="2572000"/>
            <a:ext cx="302696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B085FF-0903-DDC5-AC15-66F6187590E7}"/>
              </a:ext>
            </a:extLst>
          </p:cNvPr>
          <p:cNvSpPr/>
          <p:nvPr/>
        </p:nvSpPr>
        <p:spPr bwMode="white">
          <a:xfrm>
            <a:off x="4975049" y="2572000"/>
            <a:ext cx="302696" cy="38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AA7560-EC8D-9355-2D83-ECB64266473B}"/>
              </a:ext>
            </a:extLst>
          </p:cNvPr>
          <p:cNvSpPr/>
          <p:nvPr/>
        </p:nvSpPr>
        <p:spPr bwMode="white">
          <a:xfrm>
            <a:off x="6670150" y="2572000"/>
            <a:ext cx="1452943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1B3C4C-11AF-BC79-62A9-710AB3EDBA94}"/>
              </a:ext>
            </a:extLst>
          </p:cNvPr>
          <p:cNvSpPr/>
          <p:nvPr/>
        </p:nvSpPr>
        <p:spPr bwMode="white">
          <a:xfrm>
            <a:off x="685406" y="3730918"/>
            <a:ext cx="4523152" cy="4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4E450F-43D6-F633-A8BB-8EC7680B9E0E}"/>
              </a:ext>
            </a:extLst>
          </p:cNvPr>
          <p:cNvSpPr/>
          <p:nvPr/>
        </p:nvSpPr>
        <p:spPr bwMode="white">
          <a:xfrm>
            <a:off x="988102" y="6031459"/>
            <a:ext cx="311345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262648-E918-24CF-698C-1E7025A0A130}"/>
              </a:ext>
            </a:extLst>
          </p:cNvPr>
          <p:cNvSpPr/>
          <p:nvPr/>
        </p:nvSpPr>
        <p:spPr bwMode="white">
          <a:xfrm>
            <a:off x="1844301" y="6031459"/>
            <a:ext cx="302696" cy="38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BAB199-1840-A2BC-6E77-5C2B5AD4C684}"/>
              </a:ext>
            </a:extLst>
          </p:cNvPr>
          <p:cNvSpPr/>
          <p:nvPr/>
        </p:nvSpPr>
        <p:spPr bwMode="white">
          <a:xfrm>
            <a:off x="2691852" y="6022810"/>
            <a:ext cx="311345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060C09-61D8-2CB0-5601-702A0D38A851}"/>
              </a:ext>
            </a:extLst>
          </p:cNvPr>
          <p:cNvSpPr/>
          <p:nvPr/>
        </p:nvSpPr>
        <p:spPr bwMode="white">
          <a:xfrm>
            <a:off x="4110201" y="6022810"/>
            <a:ext cx="311345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AC837EE-B30D-5F35-9F9E-B3E30C0A8E24}"/>
              </a:ext>
            </a:extLst>
          </p:cNvPr>
          <p:cNvSpPr/>
          <p:nvPr/>
        </p:nvSpPr>
        <p:spPr bwMode="white">
          <a:xfrm>
            <a:off x="4975049" y="6022810"/>
            <a:ext cx="302696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F6B55BD-90E3-B2E2-AB48-759187065904}"/>
              </a:ext>
            </a:extLst>
          </p:cNvPr>
          <p:cNvSpPr/>
          <p:nvPr/>
        </p:nvSpPr>
        <p:spPr bwMode="white">
          <a:xfrm>
            <a:off x="6696095" y="6022810"/>
            <a:ext cx="1426998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10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71C66-63E3-E6A1-113E-761D51F3F1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1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7D4C3C-D3B8-45C8-9438-3A5AADE310C5}"/>
              </a:ext>
            </a:extLst>
          </p:cNvPr>
          <p:cNvSpPr/>
          <p:nvPr/>
        </p:nvSpPr>
        <p:spPr bwMode="white">
          <a:xfrm>
            <a:off x="7842949" y="4060471"/>
            <a:ext cx="509333" cy="33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36B254-0F55-6114-BF7A-D74FFAD2288F}"/>
              </a:ext>
            </a:extLst>
          </p:cNvPr>
          <p:cNvSpPr/>
          <p:nvPr/>
        </p:nvSpPr>
        <p:spPr bwMode="white">
          <a:xfrm>
            <a:off x="1900727" y="5056504"/>
            <a:ext cx="509333" cy="33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2FC69D-9A26-00AB-4CAB-350BA4A320F0}"/>
              </a:ext>
            </a:extLst>
          </p:cNvPr>
          <p:cNvSpPr/>
          <p:nvPr/>
        </p:nvSpPr>
        <p:spPr bwMode="white">
          <a:xfrm>
            <a:off x="1900727" y="6044815"/>
            <a:ext cx="231515" cy="33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49DD0A-31A9-596B-4E7B-FC1FA955F029}"/>
              </a:ext>
            </a:extLst>
          </p:cNvPr>
          <p:cNvSpPr/>
          <p:nvPr/>
        </p:nvSpPr>
        <p:spPr bwMode="white">
          <a:xfrm>
            <a:off x="6855151" y="6044815"/>
            <a:ext cx="1010949" cy="33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F4B2C-9CBF-330D-9417-17F65431D9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4C0A7E-AB2D-D36D-BDEC-A9B800430CAB}"/>
              </a:ext>
            </a:extLst>
          </p:cNvPr>
          <p:cNvSpPr/>
          <p:nvPr/>
        </p:nvSpPr>
        <p:spPr bwMode="white">
          <a:xfrm>
            <a:off x="6520000" y="1324408"/>
            <a:ext cx="600000" cy="4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E87333-6699-211D-73A0-FADBBB165374}"/>
              </a:ext>
            </a:extLst>
          </p:cNvPr>
          <p:cNvSpPr/>
          <p:nvPr/>
        </p:nvSpPr>
        <p:spPr bwMode="white">
          <a:xfrm>
            <a:off x="3367619" y="2581649"/>
            <a:ext cx="342857" cy="4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EFE177-3EE2-A412-C7F5-681E57057F9B}"/>
              </a:ext>
            </a:extLst>
          </p:cNvPr>
          <p:cNvSpPr/>
          <p:nvPr/>
        </p:nvSpPr>
        <p:spPr bwMode="white">
          <a:xfrm>
            <a:off x="2120000" y="5019935"/>
            <a:ext cx="1285714" cy="4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7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834B3-3782-7EBC-BB91-6F19ECA75E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0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EE17F4-E80C-D48D-6F91-B4453A34A6AF}"/>
              </a:ext>
            </a:extLst>
          </p:cNvPr>
          <p:cNvSpPr/>
          <p:nvPr/>
        </p:nvSpPr>
        <p:spPr bwMode="white">
          <a:xfrm>
            <a:off x="4209167" y="2556852"/>
            <a:ext cx="1148872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D3A28E-658D-0B03-CDA2-BEB82718114D}"/>
              </a:ext>
            </a:extLst>
          </p:cNvPr>
          <p:cNvSpPr/>
          <p:nvPr/>
        </p:nvSpPr>
        <p:spPr bwMode="white">
          <a:xfrm>
            <a:off x="8319576" y="2556852"/>
            <a:ext cx="868036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55C809-4714-7369-7C3A-0E802381D77E}"/>
              </a:ext>
            </a:extLst>
          </p:cNvPr>
          <p:cNvSpPr/>
          <p:nvPr/>
        </p:nvSpPr>
        <p:spPr bwMode="white">
          <a:xfrm>
            <a:off x="4209167" y="3647502"/>
            <a:ext cx="1148872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14A635-F766-B518-A29E-88E5DEEFBEFB}"/>
              </a:ext>
            </a:extLst>
          </p:cNvPr>
          <p:cNvSpPr/>
          <p:nvPr/>
        </p:nvSpPr>
        <p:spPr bwMode="white">
          <a:xfrm>
            <a:off x="8600412" y="3647502"/>
            <a:ext cx="1421197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5F4DFF-57E1-46C8-6D23-5D43850BEBE2}"/>
              </a:ext>
            </a:extLst>
          </p:cNvPr>
          <p:cNvSpPr/>
          <p:nvPr/>
        </p:nvSpPr>
        <p:spPr bwMode="white">
          <a:xfrm>
            <a:off x="4209167" y="4746674"/>
            <a:ext cx="1148872" cy="37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1C72B5-D55E-1C35-4D74-4DEF0334F3B6}"/>
              </a:ext>
            </a:extLst>
          </p:cNvPr>
          <p:cNvSpPr/>
          <p:nvPr/>
        </p:nvSpPr>
        <p:spPr bwMode="white">
          <a:xfrm>
            <a:off x="8319576" y="4746674"/>
            <a:ext cx="868036" cy="37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118054-A90C-E1D8-38CD-964B351C71C9}"/>
              </a:ext>
            </a:extLst>
          </p:cNvPr>
          <p:cNvSpPr/>
          <p:nvPr/>
        </p:nvSpPr>
        <p:spPr bwMode="white">
          <a:xfrm>
            <a:off x="3928331" y="5837325"/>
            <a:ext cx="868036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3AF27C-3FFC-4AFF-DDED-CBB65596C430}"/>
              </a:ext>
            </a:extLst>
          </p:cNvPr>
          <p:cNvSpPr/>
          <p:nvPr/>
        </p:nvSpPr>
        <p:spPr bwMode="white">
          <a:xfrm>
            <a:off x="8600412" y="5837325"/>
            <a:ext cx="1140362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09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230AC-7CF8-E81B-91DB-1B4742A60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1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B50E98-9FB7-747C-3316-FFFAF64120F9}"/>
              </a:ext>
            </a:extLst>
          </p:cNvPr>
          <p:cNvSpPr/>
          <p:nvPr/>
        </p:nvSpPr>
        <p:spPr bwMode="white">
          <a:xfrm>
            <a:off x="3891247" y="2458451"/>
            <a:ext cx="1044191" cy="3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1EBE6F-8A24-4D7D-EE1C-DBFA13E6D455}"/>
              </a:ext>
            </a:extLst>
          </p:cNvPr>
          <p:cNvSpPr/>
          <p:nvPr/>
        </p:nvSpPr>
        <p:spPr bwMode="white">
          <a:xfrm>
            <a:off x="7905583" y="2458451"/>
            <a:ext cx="1268500" cy="3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7DB317-52F4-F64B-AD13-3311004488F4}"/>
              </a:ext>
            </a:extLst>
          </p:cNvPr>
          <p:cNvSpPr/>
          <p:nvPr/>
        </p:nvSpPr>
        <p:spPr bwMode="white">
          <a:xfrm>
            <a:off x="1919536" y="3440402"/>
            <a:ext cx="3015902" cy="286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6C8CA9-256E-62C7-9DB5-56DEB384D6A1}"/>
              </a:ext>
            </a:extLst>
          </p:cNvPr>
          <p:cNvSpPr/>
          <p:nvPr/>
        </p:nvSpPr>
        <p:spPr bwMode="white">
          <a:xfrm>
            <a:off x="5519936" y="3429000"/>
            <a:ext cx="3528392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17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A768A-A37E-557A-3632-7C3ECB7E8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43A0C3-16B6-516C-9F5B-B6BCD60B3802}"/>
              </a:ext>
            </a:extLst>
          </p:cNvPr>
          <p:cNvSpPr/>
          <p:nvPr/>
        </p:nvSpPr>
        <p:spPr bwMode="white">
          <a:xfrm>
            <a:off x="3520000" y="1238950"/>
            <a:ext cx="1600000" cy="4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59AC75-A124-671F-2919-5BD7E2CA1AB0}"/>
              </a:ext>
            </a:extLst>
          </p:cNvPr>
          <p:cNvSpPr/>
          <p:nvPr/>
        </p:nvSpPr>
        <p:spPr bwMode="white">
          <a:xfrm>
            <a:off x="8434285" y="1238950"/>
            <a:ext cx="1276191" cy="4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1F24FC-FD8F-D6F4-1F5A-603F91626CFC}"/>
              </a:ext>
            </a:extLst>
          </p:cNvPr>
          <p:cNvSpPr/>
          <p:nvPr/>
        </p:nvSpPr>
        <p:spPr bwMode="white">
          <a:xfrm>
            <a:off x="1256210" y="2554632"/>
            <a:ext cx="4335734" cy="344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F54427-1388-D1C0-F28A-10D4CD565193}"/>
              </a:ext>
            </a:extLst>
          </p:cNvPr>
          <p:cNvSpPr/>
          <p:nvPr/>
        </p:nvSpPr>
        <p:spPr bwMode="white">
          <a:xfrm>
            <a:off x="6224762" y="2564166"/>
            <a:ext cx="4335734" cy="194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25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9C8D8-33BE-A361-154F-0C110270D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6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ADCE93-8CCD-63DD-8F09-FEF220EEB473}"/>
              </a:ext>
            </a:extLst>
          </p:cNvPr>
          <p:cNvSpPr/>
          <p:nvPr/>
        </p:nvSpPr>
        <p:spPr bwMode="white">
          <a:xfrm>
            <a:off x="1489887" y="5545917"/>
            <a:ext cx="3461086" cy="3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F06BA8-0AB1-B86A-5241-08237D1B004C}"/>
              </a:ext>
            </a:extLst>
          </p:cNvPr>
          <p:cNvSpPr/>
          <p:nvPr/>
        </p:nvSpPr>
        <p:spPr bwMode="white">
          <a:xfrm>
            <a:off x="1271464" y="6237312"/>
            <a:ext cx="6336704" cy="49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53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CA1CB-D476-1DC2-6E92-780E07F682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3BABDB7-5D36-D6A5-0640-E06540EC23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2351584" y="4509120"/>
            <a:ext cx="8112304" cy="220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387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3A7D2-5888-1F8B-BC2E-6806AD5C85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0AE2C0-ED1C-7625-B2FC-9B3F378E07B5}"/>
              </a:ext>
            </a:extLst>
          </p:cNvPr>
          <p:cNvSpPr/>
          <p:nvPr/>
        </p:nvSpPr>
        <p:spPr bwMode="white">
          <a:xfrm>
            <a:off x="681904" y="1412776"/>
            <a:ext cx="7502328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1789F7-8592-FEDC-54BC-75C3C79429C7}"/>
              </a:ext>
            </a:extLst>
          </p:cNvPr>
          <p:cNvSpPr/>
          <p:nvPr/>
        </p:nvSpPr>
        <p:spPr bwMode="white">
          <a:xfrm>
            <a:off x="672000" y="2564904"/>
            <a:ext cx="9240423" cy="74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50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