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3" r:id="rId4"/>
    <p:sldId id="342" r:id="rId5"/>
    <p:sldId id="340" r:id="rId6"/>
    <p:sldId id="338" r:id="rId7"/>
    <p:sldId id="337" r:id="rId8"/>
    <p:sldId id="336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C2599-3BFE-791D-96C3-DA182D34EE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696032" y="3058432"/>
            <a:ext cx="4799936" cy="74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5C4EA-849F-CF7B-2989-38121DBAAE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B7869-E0F3-0B73-4B18-E3123DB9240E}"/>
              </a:ext>
            </a:extLst>
          </p:cNvPr>
          <p:cNvSpPr/>
          <p:nvPr/>
        </p:nvSpPr>
        <p:spPr bwMode="white">
          <a:xfrm>
            <a:off x="1024762" y="2308086"/>
            <a:ext cx="10399830" cy="73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039D9-DFEB-A91B-1B60-FAFB583633B0}"/>
              </a:ext>
            </a:extLst>
          </p:cNvPr>
          <p:cNvSpPr/>
          <p:nvPr/>
        </p:nvSpPr>
        <p:spPr bwMode="white">
          <a:xfrm>
            <a:off x="1053332" y="3195631"/>
            <a:ext cx="10466667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4551A7-06F1-9F07-4B83-90FEC75DB09C}"/>
              </a:ext>
            </a:extLst>
          </p:cNvPr>
          <p:cNvSpPr/>
          <p:nvPr/>
        </p:nvSpPr>
        <p:spPr bwMode="white">
          <a:xfrm>
            <a:off x="1043808" y="3730066"/>
            <a:ext cx="10164759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88A329-75BB-CF86-1362-B04402ABA697}"/>
              </a:ext>
            </a:extLst>
          </p:cNvPr>
          <p:cNvSpPr/>
          <p:nvPr/>
        </p:nvSpPr>
        <p:spPr bwMode="white">
          <a:xfrm>
            <a:off x="1024761" y="4254958"/>
            <a:ext cx="10543847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5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C38B1-464A-5921-81AB-5C19CEB43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2EE7E-BE44-38D2-6FCB-5E0D944C08D5}"/>
              </a:ext>
            </a:extLst>
          </p:cNvPr>
          <p:cNvSpPr/>
          <p:nvPr/>
        </p:nvSpPr>
        <p:spPr bwMode="white">
          <a:xfrm>
            <a:off x="1015238" y="2249802"/>
            <a:ext cx="10504762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AE92DD-22A8-0120-6DD0-CC30BCDB09E3}"/>
              </a:ext>
            </a:extLst>
          </p:cNvPr>
          <p:cNvSpPr/>
          <p:nvPr/>
        </p:nvSpPr>
        <p:spPr bwMode="white">
          <a:xfrm>
            <a:off x="1024760" y="2774273"/>
            <a:ext cx="10183807" cy="2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84FF3D-00A2-7416-69ED-102D2B79EB34}"/>
              </a:ext>
            </a:extLst>
          </p:cNvPr>
          <p:cNvSpPr/>
          <p:nvPr/>
        </p:nvSpPr>
        <p:spPr bwMode="white">
          <a:xfrm>
            <a:off x="1034285" y="3317815"/>
            <a:ext cx="10390307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18504-2079-A1E4-11A0-D5AD72D833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C877D-0F02-8BF2-9039-7C94FC691D4C}"/>
              </a:ext>
            </a:extLst>
          </p:cNvPr>
          <p:cNvSpPr/>
          <p:nvPr/>
        </p:nvSpPr>
        <p:spPr bwMode="white">
          <a:xfrm>
            <a:off x="1120000" y="2849851"/>
            <a:ext cx="7568288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08069F-4871-512C-2953-A70B235C0DEE}"/>
              </a:ext>
            </a:extLst>
          </p:cNvPr>
          <p:cNvSpPr/>
          <p:nvPr/>
        </p:nvSpPr>
        <p:spPr bwMode="white">
          <a:xfrm>
            <a:off x="1367618" y="3393188"/>
            <a:ext cx="7248661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991E1E-5C08-09C3-1DDE-6227F96EE795}"/>
              </a:ext>
            </a:extLst>
          </p:cNvPr>
          <p:cNvSpPr/>
          <p:nvPr/>
        </p:nvSpPr>
        <p:spPr bwMode="white">
          <a:xfrm>
            <a:off x="1129523" y="3926994"/>
            <a:ext cx="1095238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7CC523-D820-EE75-94B1-6CA0FDE7A5A6}"/>
              </a:ext>
            </a:extLst>
          </p:cNvPr>
          <p:cNvSpPr/>
          <p:nvPr/>
        </p:nvSpPr>
        <p:spPr bwMode="white">
          <a:xfrm>
            <a:off x="1129523" y="4441734"/>
            <a:ext cx="7486756" cy="28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1DE953-DA1A-D05A-4C89-62D31796CF77}"/>
              </a:ext>
            </a:extLst>
          </p:cNvPr>
          <p:cNvSpPr/>
          <p:nvPr/>
        </p:nvSpPr>
        <p:spPr bwMode="white">
          <a:xfrm>
            <a:off x="1110476" y="4966007"/>
            <a:ext cx="7577812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795056"/>
            <a:ext cx="2304256" cy="175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49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8A82C-B325-B702-A5C3-4516188E5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D3188-5723-72F5-511D-3BD90238250F}"/>
              </a:ext>
            </a:extLst>
          </p:cNvPr>
          <p:cNvSpPr/>
          <p:nvPr/>
        </p:nvSpPr>
        <p:spPr bwMode="white">
          <a:xfrm>
            <a:off x="1167620" y="2831527"/>
            <a:ext cx="10352380" cy="100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32841C-B47D-DFF8-2DB5-885B352A0A30}"/>
              </a:ext>
            </a:extLst>
          </p:cNvPr>
          <p:cNvSpPr/>
          <p:nvPr/>
        </p:nvSpPr>
        <p:spPr bwMode="white">
          <a:xfrm>
            <a:off x="1167619" y="4109357"/>
            <a:ext cx="10352381" cy="2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B5BCBC-11CC-53F0-543B-87CF7F89E910}"/>
              </a:ext>
            </a:extLst>
          </p:cNvPr>
          <p:cNvSpPr/>
          <p:nvPr/>
        </p:nvSpPr>
        <p:spPr bwMode="white">
          <a:xfrm>
            <a:off x="1148570" y="4662448"/>
            <a:ext cx="10371429" cy="27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79E642-FD21-D684-06A5-40108D9127FD}"/>
              </a:ext>
            </a:extLst>
          </p:cNvPr>
          <p:cNvSpPr/>
          <p:nvPr/>
        </p:nvSpPr>
        <p:spPr bwMode="white">
          <a:xfrm>
            <a:off x="1129523" y="5215538"/>
            <a:ext cx="10583101" cy="30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87085-0363-5998-EF76-E4BDAC7BA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4D520-A04E-30B6-4867-41B3BF78AD31}"/>
              </a:ext>
            </a:extLst>
          </p:cNvPr>
          <p:cNvSpPr/>
          <p:nvPr/>
        </p:nvSpPr>
        <p:spPr bwMode="white">
          <a:xfrm>
            <a:off x="1415238" y="2307453"/>
            <a:ext cx="7777106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8FDA4-A6A7-8AF4-AA04-8F8A9A4BDCFB}"/>
              </a:ext>
            </a:extLst>
          </p:cNvPr>
          <p:cNvSpPr/>
          <p:nvPr/>
        </p:nvSpPr>
        <p:spPr bwMode="white">
          <a:xfrm>
            <a:off x="1139047" y="2870251"/>
            <a:ext cx="1028571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50976F-8614-78F0-3EF4-6EE172A86287}"/>
              </a:ext>
            </a:extLst>
          </p:cNvPr>
          <p:cNvSpPr/>
          <p:nvPr/>
        </p:nvSpPr>
        <p:spPr bwMode="white">
          <a:xfrm>
            <a:off x="1139047" y="3413971"/>
            <a:ext cx="8053297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9DC97C-C350-5E60-680C-4A24811B2B78}"/>
              </a:ext>
            </a:extLst>
          </p:cNvPr>
          <p:cNvSpPr/>
          <p:nvPr/>
        </p:nvSpPr>
        <p:spPr bwMode="white">
          <a:xfrm>
            <a:off x="1120000" y="3957691"/>
            <a:ext cx="8360376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97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BB80D-751F-BD23-8C0A-0565C697A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9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115609-2E68-FB9A-92A0-FF0C7616E5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80928"/>
            <a:ext cx="10800000" cy="358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57546-D02C-1D13-5D1E-3C4C726FDB13}"/>
              </a:ext>
            </a:extLst>
          </p:cNvPr>
          <p:cNvSpPr/>
          <p:nvPr/>
        </p:nvSpPr>
        <p:spPr bwMode="white">
          <a:xfrm>
            <a:off x="4704216" y="3105036"/>
            <a:ext cx="6815783" cy="2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8F7406-E030-C4AC-B27F-242C022DFA35}"/>
              </a:ext>
            </a:extLst>
          </p:cNvPr>
          <p:cNvSpPr/>
          <p:nvPr/>
        </p:nvSpPr>
        <p:spPr bwMode="white">
          <a:xfrm>
            <a:off x="4999456" y="3667460"/>
            <a:ext cx="6641160" cy="28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038AC-0D6A-4576-106F-10F68B20F09B}"/>
              </a:ext>
            </a:extLst>
          </p:cNvPr>
          <p:cNvSpPr/>
          <p:nvPr/>
        </p:nvSpPr>
        <p:spPr bwMode="white">
          <a:xfrm>
            <a:off x="1161360" y="3295688"/>
            <a:ext cx="3028571" cy="214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E9627D-FEEC-030D-FEAF-9E71038EE9D5}"/>
              </a:ext>
            </a:extLst>
          </p:cNvPr>
          <p:cNvSpPr/>
          <p:nvPr/>
        </p:nvSpPr>
        <p:spPr bwMode="white">
          <a:xfrm>
            <a:off x="4732789" y="4239417"/>
            <a:ext cx="1314285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DC89C4-DE79-2C46-A1B7-653BF1E1FACC}"/>
              </a:ext>
            </a:extLst>
          </p:cNvPr>
          <p:cNvSpPr/>
          <p:nvPr/>
        </p:nvSpPr>
        <p:spPr bwMode="white">
          <a:xfrm>
            <a:off x="4732789" y="4763710"/>
            <a:ext cx="6907827" cy="24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F21A3B-DE40-19D5-49F5-2599AAC61022}"/>
              </a:ext>
            </a:extLst>
          </p:cNvPr>
          <p:cNvSpPr/>
          <p:nvPr/>
        </p:nvSpPr>
        <p:spPr bwMode="white">
          <a:xfrm>
            <a:off x="4694693" y="5307069"/>
            <a:ext cx="6825305" cy="28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1EF10E-EE83-C035-764F-4D12610D029E}"/>
              </a:ext>
            </a:extLst>
          </p:cNvPr>
          <p:cNvSpPr/>
          <p:nvPr/>
        </p:nvSpPr>
        <p:spPr bwMode="white">
          <a:xfrm>
            <a:off x="1161360" y="5877272"/>
            <a:ext cx="10479255" cy="45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05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8E719-9867-07E2-F8F7-65FC788D4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F01AC-9FD9-39E8-96AC-2527E2AD12EB}"/>
              </a:ext>
            </a:extLst>
          </p:cNvPr>
          <p:cNvSpPr/>
          <p:nvPr/>
        </p:nvSpPr>
        <p:spPr bwMode="white">
          <a:xfrm>
            <a:off x="1053333" y="2299724"/>
            <a:ext cx="10587283" cy="2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0C370-1AA4-100D-8FFA-DAA71DD709B4}"/>
              </a:ext>
            </a:extLst>
          </p:cNvPr>
          <p:cNvSpPr/>
          <p:nvPr/>
        </p:nvSpPr>
        <p:spPr bwMode="white">
          <a:xfrm>
            <a:off x="1053333" y="2853738"/>
            <a:ext cx="10587283" cy="28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1228E0-3E1E-985B-3175-66897E1D029B}"/>
              </a:ext>
            </a:extLst>
          </p:cNvPr>
          <p:cNvSpPr/>
          <p:nvPr/>
        </p:nvSpPr>
        <p:spPr bwMode="white">
          <a:xfrm>
            <a:off x="1043809" y="3407753"/>
            <a:ext cx="10884839" cy="2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4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9F7E2-FFA4-6B2B-273B-0747C36B3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F4A22-5E96-20D0-EB50-A0D15D2A33A9}"/>
              </a:ext>
            </a:extLst>
          </p:cNvPr>
          <p:cNvSpPr/>
          <p:nvPr/>
        </p:nvSpPr>
        <p:spPr bwMode="white">
          <a:xfrm>
            <a:off x="5596190" y="1658280"/>
            <a:ext cx="666666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B6627-BD39-3B15-BAA0-A1DE53CCCDDF}"/>
              </a:ext>
            </a:extLst>
          </p:cNvPr>
          <p:cNvSpPr/>
          <p:nvPr/>
        </p:nvSpPr>
        <p:spPr bwMode="white">
          <a:xfrm>
            <a:off x="7681904" y="1648748"/>
            <a:ext cx="647619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28B18-3FF7-9182-CD60-35E08DB058A7}"/>
              </a:ext>
            </a:extLst>
          </p:cNvPr>
          <p:cNvSpPr/>
          <p:nvPr/>
        </p:nvSpPr>
        <p:spPr bwMode="white">
          <a:xfrm>
            <a:off x="9596190" y="2325497"/>
            <a:ext cx="209523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1FA85-CE1F-E5AD-9A86-BA9A1E515536}"/>
              </a:ext>
            </a:extLst>
          </p:cNvPr>
          <p:cNvSpPr/>
          <p:nvPr/>
        </p:nvSpPr>
        <p:spPr bwMode="white">
          <a:xfrm>
            <a:off x="3262857" y="2945056"/>
            <a:ext cx="361904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66AB0E6-A52E-EC56-2B3C-5B7C95DFF4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08953"/>
            <a:ext cx="10800000" cy="247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E9F223-9189-C2F0-7E73-76886A4BE1BF}"/>
              </a:ext>
            </a:extLst>
          </p:cNvPr>
          <p:cNvSpPr/>
          <p:nvPr/>
        </p:nvSpPr>
        <p:spPr bwMode="white">
          <a:xfrm>
            <a:off x="3589932" y="4052559"/>
            <a:ext cx="333333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A2929B-8221-2815-F25D-D38113645975}"/>
              </a:ext>
            </a:extLst>
          </p:cNvPr>
          <p:cNvSpPr/>
          <p:nvPr/>
        </p:nvSpPr>
        <p:spPr bwMode="white">
          <a:xfrm>
            <a:off x="6113741" y="4109760"/>
            <a:ext cx="209523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F337AE-C543-98D2-22A1-43F9E21D6788}"/>
              </a:ext>
            </a:extLst>
          </p:cNvPr>
          <p:cNvSpPr/>
          <p:nvPr/>
        </p:nvSpPr>
        <p:spPr bwMode="white">
          <a:xfrm>
            <a:off x="9342313" y="4052559"/>
            <a:ext cx="333333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08ADF5-B535-7187-1369-E4334B9A2167}"/>
              </a:ext>
            </a:extLst>
          </p:cNvPr>
          <p:cNvSpPr/>
          <p:nvPr/>
        </p:nvSpPr>
        <p:spPr bwMode="white">
          <a:xfrm>
            <a:off x="2066122" y="4729432"/>
            <a:ext cx="514285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2E15FE-4A12-80AB-334C-8E39FB42ABBC}"/>
              </a:ext>
            </a:extLst>
          </p:cNvPr>
          <p:cNvSpPr/>
          <p:nvPr/>
        </p:nvSpPr>
        <p:spPr bwMode="white">
          <a:xfrm>
            <a:off x="9113741" y="4691298"/>
            <a:ext cx="314285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38FA9F-12D4-EDBA-4A35-465BAAD41235}"/>
              </a:ext>
            </a:extLst>
          </p:cNvPr>
          <p:cNvSpPr/>
          <p:nvPr/>
        </p:nvSpPr>
        <p:spPr bwMode="white">
          <a:xfrm>
            <a:off x="2056598" y="5349104"/>
            <a:ext cx="209523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DBCB70-3BCC-41AF-AF75-17A25273394C}"/>
              </a:ext>
            </a:extLst>
          </p:cNvPr>
          <p:cNvSpPr/>
          <p:nvPr/>
        </p:nvSpPr>
        <p:spPr bwMode="white">
          <a:xfrm>
            <a:off x="5275646" y="5310970"/>
            <a:ext cx="32380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430C35-4CE9-5DBD-EC24-99487DAC765C}"/>
              </a:ext>
            </a:extLst>
          </p:cNvPr>
          <p:cNvSpPr/>
          <p:nvPr/>
        </p:nvSpPr>
        <p:spPr bwMode="white">
          <a:xfrm>
            <a:off x="7818503" y="5349104"/>
            <a:ext cx="523809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DB885-5A64-A5F9-9A7D-680A595EA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C5C86-A11B-6631-4DFB-E2717FF93466}"/>
              </a:ext>
            </a:extLst>
          </p:cNvPr>
          <p:cNvSpPr/>
          <p:nvPr/>
        </p:nvSpPr>
        <p:spPr bwMode="white">
          <a:xfrm>
            <a:off x="3967619" y="1781934"/>
            <a:ext cx="219047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B33FE-04FB-600E-ABAA-8B0A84DF19EE}"/>
              </a:ext>
            </a:extLst>
          </p:cNvPr>
          <p:cNvSpPr/>
          <p:nvPr/>
        </p:nvSpPr>
        <p:spPr bwMode="white">
          <a:xfrm>
            <a:off x="6205714" y="1781934"/>
            <a:ext cx="209523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1931B-196F-03B2-F8F7-D39CDAAA3DB5}"/>
              </a:ext>
            </a:extLst>
          </p:cNvPr>
          <p:cNvSpPr/>
          <p:nvPr/>
        </p:nvSpPr>
        <p:spPr bwMode="white">
          <a:xfrm>
            <a:off x="2053333" y="2382239"/>
            <a:ext cx="1409523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CB5D7D-6F26-2B1F-D38A-CDFCBB2036EE}"/>
              </a:ext>
            </a:extLst>
          </p:cNvPr>
          <p:cNvSpPr/>
          <p:nvPr/>
        </p:nvSpPr>
        <p:spPr bwMode="white">
          <a:xfrm>
            <a:off x="6777142" y="3001600"/>
            <a:ext cx="1419047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39DB94-E01D-42E4-B8CB-F4C20C846755}"/>
              </a:ext>
            </a:extLst>
          </p:cNvPr>
          <p:cNvSpPr/>
          <p:nvPr/>
        </p:nvSpPr>
        <p:spPr bwMode="white">
          <a:xfrm>
            <a:off x="3977142" y="3754363"/>
            <a:ext cx="609523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81654B-9631-5FED-7F04-3CA868BEC96A}"/>
              </a:ext>
            </a:extLst>
          </p:cNvPr>
          <p:cNvSpPr/>
          <p:nvPr/>
        </p:nvSpPr>
        <p:spPr bwMode="white">
          <a:xfrm>
            <a:off x="6605714" y="3754363"/>
            <a:ext cx="1419047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0BD568-CE80-34AD-A616-713B08725498}"/>
              </a:ext>
            </a:extLst>
          </p:cNvPr>
          <p:cNvSpPr/>
          <p:nvPr/>
        </p:nvSpPr>
        <p:spPr bwMode="white">
          <a:xfrm>
            <a:off x="2453333" y="5069316"/>
            <a:ext cx="371428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8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172E2-59B8-0F8B-837A-142314FAF1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8D0FD-62B4-5BA5-F25D-9D89E5FBDD31}"/>
              </a:ext>
            </a:extLst>
          </p:cNvPr>
          <p:cNvSpPr/>
          <p:nvPr/>
        </p:nvSpPr>
        <p:spPr bwMode="white">
          <a:xfrm>
            <a:off x="10805714" y="1868447"/>
            <a:ext cx="276190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7B193B-12C3-2344-C05B-D8DA8075FB38}"/>
              </a:ext>
            </a:extLst>
          </p:cNvPr>
          <p:cNvSpPr/>
          <p:nvPr/>
        </p:nvSpPr>
        <p:spPr bwMode="white">
          <a:xfrm>
            <a:off x="10805714" y="3155899"/>
            <a:ext cx="276190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CD925A0-3F86-3689-3125-5FE72C93F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56596"/>
            <a:ext cx="10800000" cy="250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B51FAC-56E9-1022-EF71-A672ED4942E2}"/>
              </a:ext>
            </a:extLst>
          </p:cNvPr>
          <p:cNvSpPr/>
          <p:nvPr/>
        </p:nvSpPr>
        <p:spPr bwMode="white">
          <a:xfrm>
            <a:off x="10761360" y="4287875"/>
            <a:ext cx="323809" cy="29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1FD5BB-7EB7-11DE-6F9B-2936D795FA1A}"/>
              </a:ext>
            </a:extLst>
          </p:cNvPr>
          <p:cNvSpPr/>
          <p:nvPr/>
        </p:nvSpPr>
        <p:spPr bwMode="white">
          <a:xfrm>
            <a:off x="10808979" y="4994940"/>
            <a:ext cx="276190" cy="2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92EF3D-60BD-C1AA-6EE8-E6DFDEEC61DF}"/>
              </a:ext>
            </a:extLst>
          </p:cNvPr>
          <p:cNvSpPr/>
          <p:nvPr/>
        </p:nvSpPr>
        <p:spPr bwMode="white">
          <a:xfrm>
            <a:off x="10808979" y="5635121"/>
            <a:ext cx="276190" cy="2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57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F1840-F5B9-87BA-B697-2A4778204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37D3E-F1E6-8DB5-5213-4A0D827228E0}"/>
              </a:ext>
            </a:extLst>
          </p:cNvPr>
          <p:cNvSpPr/>
          <p:nvPr/>
        </p:nvSpPr>
        <p:spPr bwMode="white">
          <a:xfrm>
            <a:off x="5958095" y="1611554"/>
            <a:ext cx="247619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6B9296-BBEC-DEC1-C528-2A8A59D15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3730673"/>
            <a:ext cx="10800000" cy="2606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B7202F-016E-F3E5-074F-CB9D3543953B}"/>
              </a:ext>
            </a:extLst>
          </p:cNvPr>
          <p:cNvSpPr/>
          <p:nvPr/>
        </p:nvSpPr>
        <p:spPr bwMode="white">
          <a:xfrm>
            <a:off x="4791132" y="4389415"/>
            <a:ext cx="228571" cy="2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32D985-8E94-81F1-7A19-78EC45D421E7}"/>
              </a:ext>
            </a:extLst>
          </p:cNvPr>
          <p:cNvSpPr/>
          <p:nvPr/>
        </p:nvSpPr>
        <p:spPr bwMode="white">
          <a:xfrm>
            <a:off x="10095894" y="5468225"/>
            <a:ext cx="285714" cy="2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28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E6D18-9B7B-6501-D3A0-258E867AE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804A2-840D-415A-FD23-1342E95A5D7D}"/>
              </a:ext>
            </a:extLst>
          </p:cNvPr>
          <p:cNvSpPr/>
          <p:nvPr/>
        </p:nvSpPr>
        <p:spPr bwMode="white">
          <a:xfrm>
            <a:off x="9253333" y="1172316"/>
            <a:ext cx="285714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2FD7A-0213-4A4F-0586-605C28D8BFCD}"/>
              </a:ext>
            </a:extLst>
          </p:cNvPr>
          <p:cNvSpPr/>
          <p:nvPr/>
        </p:nvSpPr>
        <p:spPr bwMode="white">
          <a:xfrm>
            <a:off x="1586666" y="3328107"/>
            <a:ext cx="238095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9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95552-B1C5-345C-A72E-130755F46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2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B73DA-AC51-0DA1-FF96-E81B4F7EBE56}"/>
              </a:ext>
            </a:extLst>
          </p:cNvPr>
          <p:cNvSpPr/>
          <p:nvPr/>
        </p:nvSpPr>
        <p:spPr bwMode="white">
          <a:xfrm>
            <a:off x="2853333" y="2233608"/>
            <a:ext cx="523809" cy="2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A3DEC-E91B-30DB-A55E-EF784D2C181A}"/>
              </a:ext>
            </a:extLst>
          </p:cNvPr>
          <p:cNvSpPr/>
          <p:nvPr/>
        </p:nvSpPr>
        <p:spPr bwMode="white">
          <a:xfrm>
            <a:off x="6205714" y="2233608"/>
            <a:ext cx="523809" cy="2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8B674-6130-DECA-DC55-F6EF8C5100D3}"/>
              </a:ext>
            </a:extLst>
          </p:cNvPr>
          <p:cNvSpPr/>
          <p:nvPr/>
        </p:nvSpPr>
        <p:spPr bwMode="white">
          <a:xfrm>
            <a:off x="9396190" y="2233608"/>
            <a:ext cx="695238" cy="2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AFF76A-80F9-F3AF-716A-A87B4897659B}"/>
              </a:ext>
            </a:extLst>
          </p:cNvPr>
          <p:cNvSpPr/>
          <p:nvPr/>
        </p:nvSpPr>
        <p:spPr bwMode="white">
          <a:xfrm>
            <a:off x="3329523" y="2778393"/>
            <a:ext cx="209523" cy="2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22F9F-6A6A-18AF-C8CC-D9B47D9957BD}"/>
              </a:ext>
            </a:extLst>
          </p:cNvPr>
          <p:cNvSpPr/>
          <p:nvPr/>
        </p:nvSpPr>
        <p:spPr bwMode="white">
          <a:xfrm>
            <a:off x="6062857" y="2778393"/>
            <a:ext cx="828571" cy="2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5EF643-BB91-EB9B-3207-81D258409D88}"/>
              </a:ext>
            </a:extLst>
          </p:cNvPr>
          <p:cNvSpPr/>
          <p:nvPr/>
        </p:nvSpPr>
        <p:spPr bwMode="white">
          <a:xfrm>
            <a:off x="9558095" y="2778393"/>
            <a:ext cx="533333" cy="2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4A04E-118F-D519-FA7E-FA6A573670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2CD90-1F48-EC1E-EAD3-09B9BF596D3A}"/>
              </a:ext>
            </a:extLst>
          </p:cNvPr>
          <p:cNvSpPr/>
          <p:nvPr/>
        </p:nvSpPr>
        <p:spPr bwMode="white">
          <a:xfrm>
            <a:off x="2529523" y="1735545"/>
            <a:ext cx="695238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54034B-651E-3DB9-FE8C-0DFB91FFBA15}"/>
              </a:ext>
            </a:extLst>
          </p:cNvPr>
          <p:cNvSpPr/>
          <p:nvPr/>
        </p:nvSpPr>
        <p:spPr bwMode="white">
          <a:xfrm>
            <a:off x="5577142" y="1735545"/>
            <a:ext cx="838095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00F8C-801F-3845-A07A-A6829E88D22C}"/>
              </a:ext>
            </a:extLst>
          </p:cNvPr>
          <p:cNvSpPr/>
          <p:nvPr/>
        </p:nvSpPr>
        <p:spPr bwMode="white">
          <a:xfrm>
            <a:off x="8767619" y="1735545"/>
            <a:ext cx="847619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1E3681-8365-C8BA-02BC-DD277BFE7C66}"/>
              </a:ext>
            </a:extLst>
          </p:cNvPr>
          <p:cNvSpPr/>
          <p:nvPr/>
        </p:nvSpPr>
        <p:spPr bwMode="white">
          <a:xfrm>
            <a:off x="839416" y="2289116"/>
            <a:ext cx="2160240" cy="16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A5713B-03A1-D88F-4CC4-8ACA044F2A9C}"/>
              </a:ext>
            </a:extLst>
          </p:cNvPr>
          <p:cNvSpPr/>
          <p:nvPr/>
        </p:nvSpPr>
        <p:spPr bwMode="white">
          <a:xfrm>
            <a:off x="4079776" y="2195139"/>
            <a:ext cx="1728191" cy="168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20548D-D3CC-234C-F2B0-54446778CC1D}"/>
              </a:ext>
            </a:extLst>
          </p:cNvPr>
          <p:cNvSpPr/>
          <p:nvPr/>
        </p:nvSpPr>
        <p:spPr bwMode="white">
          <a:xfrm>
            <a:off x="7176120" y="2289115"/>
            <a:ext cx="1944215" cy="159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5959AFE0-2DC7-0224-8CC9-EA76CAB16F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41078"/>
            <a:ext cx="10800000" cy="231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A124034-2980-D9EC-717B-2BB7D1DCAB42}"/>
              </a:ext>
            </a:extLst>
          </p:cNvPr>
          <p:cNvSpPr/>
          <p:nvPr/>
        </p:nvSpPr>
        <p:spPr bwMode="white">
          <a:xfrm>
            <a:off x="2565543" y="4260487"/>
            <a:ext cx="847619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7242429-5780-F6BB-F2E0-C291B721890E}"/>
              </a:ext>
            </a:extLst>
          </p:cNvPr>
          <p:cNvSpPr/>
          <p:nvPr/>
        </p:nvSpPr>
        <p:spPr bwMode="white">
          <a:xfrm>
            <a:off x="5594114" y="4260487"/>
            <a:ext cx="847619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01BCCDD-6C2F-4730-BBDE-DDD383A68EF3}"/>
              </a:ext>
            </a:extLst>
          </p:cNvPr>
          <p:cNvSpPr/>
          <p:nvPr/>
        </p:nvSpPr>
        <p:spPr bwMode="white">
          <a:xfrm>
            <a:off x="8803638" y="4260487"/>
            <a:ext cx="838094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41A5578-6C34-E169-2C14-4CCD067EC5C9}"/>
              </a:ext>
            </a:extLst>
          </p:cNvPr>
          <p:cNvSpPr/>
          <p:nvPr/>
        </p:nvSpPr>
        <p:spPr bwMode="white">
          <a:xfrm>
            <a:off x="983432" y="4804240"/>
            <a:ext cx="1944216" cy="100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867A769-6465-39B1-91BE-3A5796C65E28}"/>
              </a:ext>
            </a:extLst>
          </p:cNvPr>
          <p:cNvSpPr/>
          <p:nvPr/>
        </p:nvSpPr>
        <p:spPr bwMode="white">
          <a:xfrm>
            <a:off x="4079776" y="4804241"/>
            <a:ext cx="1872207" cy="155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D129D76-1238-D394-5CB8-26F47D711DB3}"/>
              </a:ext>
            </a:extLst>
          </p:cNvPr>
          <p:cNvSpPr/>
          <p:nvPr/>
        </p:nvSpPr>
        <p:spPr bwMode="white">
          <a:xfrm>
            <a:off x="7320136" y="4804241"/>
            <a:ext cx="1800199" cy="100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23EFD-4EBE-166F-D824-1A7405679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E92277-441D-733B-CA14-D49BE9F14C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789040"/>
            <a:ext cx="10800000" cy="213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E059E8-5AD8-2EBE-B848-A463E12017A0}"/>
              </a:ext>
            </a:extLst>
          </p:cNvPr>
          <p:cNvSpPr/>
          <p:nvPr/>
        </p:nvSpPr>
        <p:spPr bwMode="white">
          <a:xfrm>
            <a:off x="1665416" y="3855988"/>
            <a:ext cx="10119216" cy="36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91887-B407-9B4E-4168-1510B2B68826}"/>
              </a:ext>
            </a:extLst>
          </p:cNvPr>
          <p:cNvSpPr/>
          <p:nvPr/>
        </p:nvSpPr>
        <p:spPr bwMode="white">
          <a:xfrm>
            <a:off x="1665416" y="4443638"/>
            <a:ext cx="10119216" cy="36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BF07D2-31A0-CBDA-9071-95150A60E8C8}"/>
              </a:ext>
            </a:extLst>
          </p:cNvPr>
          <p:cNvSpPr/>
          <p:nvPr/>
        </p:nvSpPr>
        <p:spPr bwMode="white">
          <a:xfrm>
            <a:off x="1665416" y="5022825"/>
            <a:ext cx="9975200" cy="89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7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