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DD7420B-B634-73F9-6FA9-22D7FCAC53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28800"/>
            <a:ext cx="11401425" cy="9144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56F458B-2205-3F42-2916-E2A458156C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0350" y="3861048"/>
            <a:ext cx="659130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EB33F2-6C76-6285-95CB-4045EF5F8B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1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F28D1F6-AE10-FA23-CCC2-376FF8239123}"/>
              </a:ext>
            </a:extLst>
          </p:cNvPr>
          <p:cNvSpPr/>
          <p:nvPr/>
        </p:nvSpPr>
        <p:spPr bwMode="white">
          <a:xfrm>
            <a:off x="4948571" y="4682262"/>
            <a:ext cx="352380" cy="429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AB8F868-A908-55F4-39B7-BBFC698AB754}"/>
              </a:ext>
            </a:extLst>
          </p:cNvPr>
          <p:cNvSpPr/>
          <p:nvPr/>
        </p:nvSpPr>
        <p:spPr bwMode="white">
          <a:xfrm>
            <a:off x="8586666" y="4682262"/>
            <a:ext cx="342857" cy="429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8A797BF-E236-5046-3E72-AC80B95804DC}"/>
              </a:ext>
            </a:extLst>
          </p:cNvPr>
          <p:cNvSpPr/>
          <p:nvPr/>
        </p:nvSpPr>
        <p:spPr bwMode="white">
          <a:xfrm>
            <a:off x="2015238" y="5884044"/>
            <a:ext cx="342857" cy="429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EC096D1-7ABC-20C3-94B8-75D41A7C2044}"/>
              </a:ext>
            </a:extLst>
          </p:cNvPr>
          <p:cNvSpPr/>
          <p:nvPr/>
        </p:nvSpPr>
        <p:spPr bwMode="white">
          <a:xfrm>
            <a:off x="7662857" y="5798202"/>
            <a:ext cx="1276190" cy="543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97161A-B683-F9EC-D090-0CCDDE68A8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36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BD74E4-45D7-159D-FA65-B729AA47DAFE}"/>
              </a:ext>
            </a:extLst>
          </p:cNvPr>
          <p:cNvSpPr/>
          <p:nvPr/>
        </p:nvSpPr>
        <p:spPr bwMode="white">
          <a:xfrm>
            <a:off x="4842541" y="1264881"/>
            <a:ext cx="2225285" cy="48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9D85F2-AE1C-5F8B-4A58-E0DF7C479FC8}"/>
              </a:ext>
            </a:extLst>
          </p:cNvPr>
          <p:cNvSpPr/>
          <p:nvPr/>
        </p:nvSpPr>
        <p:spPr bwMode="white">
          <a:xfrm>
            <a:off x="10091024" y="1264881"/>
            <a:ext cx="531940" cy="47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FD177C-59FD-88CC-F426-476AE31BF7FB}"/>
              </a:ext>
            </a:extLst>
          </p:cNvPr>
          <p:cNvSpPr/>
          <p:nvPr/>
        </p:nvSpPr>
        <p:spPr bwMode="white">
          <a:xfrm>
            <a:off x="1322866" y="2400906"/>
            <a:ext cx="567403" cy="434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23D760-80E8-1DA5-ED68-4F9AC08DC8CB}"/>
              </a:ext>
            </a:extLst>
          </p:cNvPr>
          <p:cNvSpPr/>
          <p:nvPr/>
        </p:nvSpPr>
        <p:spPr bwMode="white">
          <a:xfrm>
            <a:off x="3876182" y="2356530"/>
            <a:ext cx="1214598" cy="550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F871D75-3E4D-AB11-1FCE-AB3E9F3528D8}"/>
              </a:ext>
            </a:extLst>
          </p:cNvPr>
          <p:cNvSpPr/>
          <p:nvPr/>
        </p:nvSpPr>
        <p:spPr bwMode="white">
          <a:xfrm>
            <a:off x="6713200" y="2285528"/>
            <a:ext cx="1214598" cy="550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1FF8DB5-8AF8-9F0F-4FD8-E645492D9669}"/>
              </a:ext>
            </a:extLst>
          </p:cNvPr>
          <p:cNvSpPr/>
          <p:nvPr/>
        </p:nvSpPr>
        <p:spPr bwMode="white">
          <a:xfrm>
            <a:off x="10082158" y="2383155"/>
            <a:ext cx="558537" cy="443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BE5FCE1-C613-2A49-9178-79C2E323A976}"/>
              </a:ext>
            </a:extLst>
          </p:cNvPr>
          <p:cNvSpPr/>
          <p:nvPr/>
        </p:nvSpPr>
        <p:spPr bwMode="white">
          <a:xfrm>
            <a:off x="1305134" y="3501429"/>
            <a:ext cx="576269" cy="47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525EB99-0858-B0DD-A435-D1683F1BE644}"/>
              </a:ext>
            </a:extLst>
          </p:cNvPr>
          <p:cNvSpPr/>
          <p:nvPr/>
        </p:nvSpPr>
        <p:spPr bwMode="white">
          <a:xfrm>
            <a:off x="7174215" y="4619704"/>
            <a:ext cx="567403" cy="48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9B63905-57DC-44AA-845D-612A4C37A2ED}"/>
              </a:ext>
            </a:extLst>
          </p:cNvPr>
          <p:cNvSpPr/>
          <p:nvPr/>
        </p:nvSpPr>
        <p:spPr bwMode="white">
          <a:xfrm>
            <a:off x="7121021" y="5791229"/>
            <a:ext cx="319164" cy="399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106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40DDC4-46FC-933C-75A3-CF5CD4A30F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838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BDC8BC7-C332-B57B-0536-D014D74C4BD4}"/>
              </a:ext>
            </a:extLst>
          </p:cNvPr>
          <p:cNvSpPr/>
          <p:nvPr/>
        </p:nvSpPr>
        <p:spPr bwMode="white">
          <a:xfrm>
            <a:off x="2512802" y="5299920"/>
            <a:ext cx="411774" cy="285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B46ABFB-FE4B-DD15-56D9-B91A403DE035}"/>
              </a:ext>
            </a:extLst>
          </p:cNvPr>
          <p:cNvSpPr/>
          <p:nvPr/>
        </p:nvSpPr>
        <p:spPr bwMode="white">
          <a:xfrm>
            <a:off x="6060398" y="5299920"/>
            <a:ext cx="411774" cy="285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7A25C03-BC82-21DF-11AD-5667F587E779}"/>
              </a:ext>
            </a:extLst>
          </p:cNvPr>
          <p:cNvSpPr/>
          <p:nvPr/>
        </p:nvSpPr>
        <p:spPr bwMode="white">
          <a:xfrm>
            <a:off x="2500132" y="6079326"/>
            <a:ext cx="424444" cy="285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95FD89B-AE70-24E9-104D-CFF9089BF6F5}"/>
              </a:ext>
            </a:extLst>
          </p:cNvPr>
          <p:cNvSpPr/>
          <p:nvPr/>
        </p:nvSpPr>
        <p:spPr bwMode="white">
          <a:xfrm>
            <a:off x="6041393" y="6079326"/>
            <a:ext cx="430779" cy="285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18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1A3CE7-64E9-8936-CC15-B382408D83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354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0EB44E-829F-E2B6-A547-421298B2BEB1}"/>
              </a:ext>
            </a:extLst>
          </p:cNvPr>
          <p:cNvSpPr/>
          <p:nvPr/>
        </p:nvSpPr>
        <p:spPr bwMode="white">
          <a:xfrm>
            <a:off x="9280442" y="3704530"/>
            <a:ext cx="511718" cy="520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4427974-93E2-C662-D9AE-E25A3391B999}"/>
              </a:ext>
            </a:extLst>
          </p:cNvPr>
          <p:cNvSpPr/>
          <p:nvPr/>
        </p:nvSpPr>
        <p:spPr bwMode="white">
          <a:xfrm>
            <a:off x="9367174" y="5968626"/>
            <a:ext cx="424986" cy="381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38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A086D2-88A2-5E29-CC56-73497EFC10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787520"/>
            <a:ext cx="10800000" cy="2221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FEF7DE-8452-B982-1D56-076A22421312}"/>
              </a:ext>
            </a:extLst>
          </p:cNvPr>
          <p:cNvSpPr/>
          <p:nvPr/>
        </p:nvSpPr>
        <p:spPr bwMode="white">
          <a:xfrm>
            <a:off x="10096000" y="2312938"/>
            <a:ext cx="561904" cy="572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3018BB0-6BD6-B457-1A6B-1CA9D4E83C6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858" y="3008911"/>
            <a:ext cx="10800000" cy="3852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663DA6-36F4-AD6E-E7A0-0988C4EEEABF}"/>
              </a:ext>
            </a:extLst>
          </p:cNvPr>
          <p:cNvSpPr/>
          <p:nvPr/>
        </p:nvSpPr>
        <p:spPr bwMode="white">
          <a:xfrm>
            <a:off x="10158524" y="5936457"/>
            <a:ext cx="476190" cy="419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55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8974EB-DBF6-08E1-9CD6-36C959FE18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657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978E366B-6605-2747-8254-F46B0CA144A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2513" b="50332"/>
          <a:stretch/>
        </p:blipFill>
        <p:spPr>
          <a:xfrm>
            <a:off x="1703512" y="2348880"/>
            <a:ext cx="3024336" cy="2016224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F8CD9010-064B-0EF8-40D0-D9395606BF0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9619" b="46784"/>
          <a:stretch/>
        </p:blipFill>
        <p:spPr>
          <a:xfrm>
            <a:off x="7320136" y="2348880"/>
            <a:ext cx="2450980" cy="2160240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F144A933-58AF-A1D6-0FBE-07C0A2AAFB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0332" r="50909"/>
          <a:stretch/>
        </p:blipFill>
        <p:spPr>
          <a:xfrm>
            <a:off x="1703512" y="4392032"/>
            <a:ext cx="3960440" cy="2016224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D7CBBD73-AD52-EC92-6661-0A34A4BA3AD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5157" t="63859"/>
          <a:stretch/>
        </p:blipFill>
        <p:spPr>
          <a:xfrm>
            <a:off x="6960096" y="4941168"/>
            <a:ext cx="2811020" cy="1467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44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39B992-DC05-9F1E-D5AB-12B4AF7841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790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B8EBA0D-CF87-73DA-4DC8-664B18FA35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949" y="3726557"/>
            <a:ext cx="6952204" cy="2714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77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9CAB88-6065-4DA7-7168-F35FFCD2E7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154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80670CC-27C0-FCEE-627D-97102EC05305}"/>
              </a:ext>
            </a:extLst>
          </p:cNvPr>
          <p:cNvSpPr/>
          <p:nvPr/>
        </p:nvSpPr>
        <p:spPr bwMode="white">
          <a:xfrm>
            <a:off x="2827516" y="6387327"/>
            <a:ext cx="430781" cy="298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5B1B40E-AB49-6A02-457C-D4461E4C6E66}"/>
              </a:ext>
            </a:extLst>
          </p:cNvPr>
          <p:cNvSpPr/>
          <p:nvPr/>
        </p:nvSpPr>
        <p:spPr bwMode="white">
          <a:xfrm>
            <a:off x="6293651" y="6387327"/>
            <a:ext cx="231959" cy="298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226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2023-12-20T14:19:51Z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