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190" y="3090905"/>
            <a:ext cx="7847619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5BC71-DFED-673F-5DF8-622DEE2C4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69" r="884"/>
          <a:stretch/>
        </p:blipFill>
        <p:spPr>
          <a:xfrm>
            <a:off x="911424" y="753411"/>
            <a:ext cx="9706575" cy="206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8712F-0E35-4D00-1339-86203A6D4E49}"/>
              </a:ext>
            </a:extLst>
          </p:cNvPr>
          <p:cNvSpPr/>
          <p:nvPr/>
        </p:nvSpPr>
        <p:spPr bwMode="white">
          <a:xfrm>
            <a:off x="4295800" y="1816440"/>
            <a:ext cx="3789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F824A028-8BB3-0786-99E4-7715B8C79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56" b="-138"/>
          <a:stretch/>
        </p:blipFill>
        <p:spPr>
          <a:xfrm>
            <a:off x="3287688" y="4855420"/>
            <a:ext cx="6831564" cy="204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5722" y="4925700"/>
            <a:ext cx="5808670" cy="174985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824A028-8BB3-0786-99E4-7715B8C79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26"/>
          <a:stretch/>
        </p:blipFill>
        <p:spPr>
          <a:xfrm>
            <a:off x="911424" y="2658789"/>
            <a:ext cx="9793088" cy="209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F3FA9B-EF18-97E8-7894-6625A5D9F8D2}"/>
              </a:ext>
            </a:extLst>
          </p:cNvPr>
          <p:cNvSpPr/>
          <p:nvPr/>
        </p:nvSpPr>
        <p:spPr bwMode="white">
          <a:xfrm>
            <a:off x="3287688" y="3844174"/>
            <a:ext cx="3312368" cy="66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7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ED9CE-CC71-BA6F-88ED-162563AB0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A1D344-7D76-8D33-F059-D7488D334821}"/>
              </a:ext>
            </a:extLst>
          </p:cNvPr>
          <p:cNvSpPr/>
          <p:nvPr/>
        </p:nvSpPr>
        <p:spPr bwMode="white">
          <a:xfrm>
            <a:off x="1612246" y="5380888"/>
            <a:ext cx="4699777" cy="49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DBD047-9FF6-EC35-187C-C6A75B8FD9D3}"/>
              </a:ext>
            </a:extLst>
          </p:cNvPr>
          <p:cNvSpPr/>
          <p:nvPr/>
        </p:nvSpPr>
        <p:spPr bwMode="white">
          <a:xfrm>
            <a:off x="1635934" y="6281629"/>
            <a:ext cx="5396169" cy="45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4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C9311-8A36-888F-96DB-18CA7635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2FD4B7-195F-720C-7DE0-4654D33E9D26}"/>
              </a:ext>
            </a:extLst>
          </p:cNvPr>
          <p:cNvSpPr/>
          <p:nvPr/>
        </p:nvSpPr>
        <p:spPr bwMode="white">
          <a:xfrm>
            <a:off x="2656766" y="6265186"/>
            <a:ext cx="284586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4B0E67-2055-0CAC-AF54-E00E88DC41EC}"/>
              </a:ext>
            </a:extLst>
          </p:cNvPr>
          <p:cNvSpPr/>
          <p:nvPr/>
        </p:nvSpPr>
        <p:spPr bwMode="white">
          <a:xfrm>
            <a:off x="6593539" y="6273098"/>
            <a:ext cx="284585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05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59E2A-A914-BBCC-F2CF-E2F5C3784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7872D3-2689-5512-29B6-63010CBF042F}"/>
              </a:ext>
            </a:extLst>
          </p:cNvPr>
          <p:cNvSpPr/>
          <p:nvPr/>
        </p:nvSpPr>
        <p:spPr bwMode="white">
          <a:xfrm>
            <a:off x="5441439" y="4054247"/>
            <a:ext cx="291047" cy="3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8AADF9-7D96-7E33-06D0-247D6875538B}"/>
              </a:ext>
            </a:extLst>
          </p:cNvPr>
          <p:cNvSpPr/>
          <p:nvPr/>
        </p:nvSpPr>
        <p:spPr bwMode="white">
          <a:xfrm>
            <a:off x="8699555" y="4054247"/>
            <a:ext cx="291047" cy="3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D30EA2-4CF5-952E-9D64-97007CEF5136}"/>
              </a:ext>
            </a:extLst>
          </p:cNvPr>
          <p:cNvSpPr/>
          <p:nvPr/>
        </p:nvSpPr>
        <p:spPr bwMode="white">
          <a:xfrm>
            <a:off x="8141714" y="5016943"/>
            <a:ext cx="1091428" cy="46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355D01-4F07-168C-524C-81E095C328A4}"/>
              </a:ext>
            </a:extLst>
          </p:cNvPr>
          <p:cNvSpPr/>
          <p:nvPr/>
        </p:nvSpPr>
        <p:spPr bwMode="white">
          <a:xfrm>
            <a:off x="2482455" y="6020089"/>
            <a:ext cx="1067174" cy="49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32460-B40A-A021-7F3D-BA3080E4F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502E5-712B-A329-3F44-E9CB6B36249E}"/>
              </a:ext>
            </a:extLst>
          </p:cNvPr>
          <p:cNvSpPr/>
          <p:nvPr/>
        </p:nvSpPr>
        <p:spPr bwMode="white">
          <a:xfrm>
            <a:off x="4655840" y="2420888"/>
            <a:ext cx="2549874" cy="71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3891A-DA70-83F6-32B6-50C57C3361AE}"/>
              </a:ext>
            </a:extLst>
          </p:cNvPr>
          <p:cNvSpPr/>
          <p:nvPr/>
        </p:nvSpPr>
        <p:spPr bwMode="white">
          <a:xfrm>
            <a:off x="2167619" y="4967790"/>
            <a:ext cx="609523" cy="5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6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D9404-421F-ED20-8FC1-7D0B52EF5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09A00-50E3-94FA-BEE8-29BBD6BBD8D6}"/>
              </a:ext>
            </a:extLst>
          </p:cNvPr>
          <p:cNvSpPr/>
          <p:nvPr/>
        </p:nvSpPr>
        <p:spPr bwMode="white">
          <a:xfrm>
            <a:off x="2434285" y="2458812"/>
            <a:ext cx="1209523" cy="5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661BD-375E-FA1A-117C-050BA6C78098}"/>
              </a:ext>
            </a:extLst>
          </p:cNvPr>
          <p:cNvSpPr/>
          <p:nvPr/>
        </p:nvSpPr>
        <p:spPr bwMode="white">
          <a:xfrm>
            <a:off x="5900952" y="3735946"/>
            <a:ext cx="285714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03045-CFBD-ADBB-0343-227FC5265C9F}"/>
              </a:ext>
            </a:extLst>
          </p:cNvPr>
          <p:cNvSpPr/>
          <p:nvPr/>
        </p:nvSpPr>
        <p:spPr bwMode="white">
          <a:xfrm>
            <a:off x="4558095" y="4946364"/>
            <a:ext cx="333333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6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3EA5F-69EF-B888-9BDB-08C95956A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795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9488E-1DFD-0958-7680-7AFFD6ACB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D226434-F5AE-AD1B-EC22-B58A7C92C880}"/>
              </a:ext>
            </a:extLst>
          </p:cNvPr>
          <p:cNvSpPr/>
          <p:nvPr/>
        </p:nvSpPr>
        <p:spPr bwMode="white">
          <a:xfrm>
            <a:off x="1996190" y="4242311"/>
            <a:ext cx="342857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DBB32D-2866-657C-5037-AA36D284A40E}"/>
              </a:ext>
            </a:extLst>
          </p:cNvPr>
          <p:cNvSpPr/>
          <p:nvPr/>
        </p:nvSpPr>
        <p:spPr bwMode="white">
          <a:xfrm>
            <a:off x="6700952" y="4242311"/>
            <a:ext cx="333333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8BE66B-7241-3376-3E90-A1701BF5D3CE}"/>
              </a:ext>
            </a:extLst>
          </p:cNvPr>
          <p:cNvSpPr/>
          <p:nvPr/>
        </p:nvSpPr>
        <p:spPr bwMode="white">
          <a:xfrm>
            <a:off x="2024761" y="5443650"/>
            <a:ext cx="285714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A0EEFC-E0E7-B1D8-817F-C5865D84782F}"/>
              </a:ext>
            </a:extLst>
          </p:cNvPr>
          <p:cNvSpPr/>
          <p:nvPr/>
        </p:nvSpPr>
        <p:spPr bwMode="white">
          <a:xfrm>
            <a:off x="6720000" y="5443650"/>
            <a:ext cx="933333" cy="4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880" y="1695150"/>
            <a:ext cx="3092654" cy="18240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254" y="1059007"/>
            <a:ext cx="3967578" cy="248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1F45D-0B97-FBDE-A611-5DF623528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358412-350D-A6B8-0C9F-700CCD3C3101}"/>
              </a:ext>
            </a:extLst>
          </p:cNvPr>
          <p:cNvSpPr/>
          <p:nvPr/>
        </p:nvSpPr>
        <p:spPr bwMode="white">
          <a:xfrm>
            <a:off x="10167619" y="4077754"/>
            <a:ext cx="552380" cy="5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A552E-BDAE-125A-2553-A8A5FA42FEAC}"/>
              </a:ext>
            </a:extLst>
          </p:cNvPr>
          <p:cNvSpPr/>
          <p:nvPr/>
        </p:nvSpPr>
        <p:spPr bwMode="white">
          <a:xfrm>
            <a:off x="10120000" y="5268611"/>
            <a:ext cx="561904" cy="5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5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E6A11-00F2-76A2-C1C5-A5BBEB490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BA944-AC98-1375-240F-E88F3FF011C2}"/>
              </a:ext>
            </a:extLst>
          </p:cNvPr>
          <p:cNvSpPr/>
          <p:nvPr/>
        </p:nvSpPr>
        <p:spPr bwMode="white">
          <a:xfrm>
            <a:off x="10091428" y="2287071"/>
            <a:ext cx="561904" cy="5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685DF-48E7-D48B-9B83-5CF4BACB2084}"/>
              </a:ext>
            </a:extLst>
          </p:cNvPr>
          <p:cNvSpPr/>
          <p:nvPr/>
        </p:nvSpPr>
        <p:spPr bwMode="white">
          <a:xfrm>
            <a:off x="10100952" y="4669448"/>
            <a:ext cx="561903" cy="5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2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5BC71-DFED-673F-5DF8-622DEE2C4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36"/>
          <a:stretch/>
        </p:blipFill>
        <p:spPr>
          <a:xfrm>
            <a:off x="710856" y="908720"/>
            <a:ext cx="1080000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361" y="3554728"/>
            <a:ext cx="8928990" cy="268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0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