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3203B1-5991-6D13-24EA-BEB83C581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086100"/>
            <a:ext cx="48577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05033-A75D-A0C1-EC07-E7876A792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6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660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2FA0B-019A-1FAD-AE8C-7100B6CE31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/>
          <a:stretch/>
        </p:blipFill>
        <p:spPr>
          <a:xfrm>
            <a:off x="720000" y="972000"/>
            <a:ext cx="4655920" cy="40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1EC95E-07F7-1C79-3C45-4145403CE481}"/>
              </a:ext>
            </a:extLst>
          </p:cNvPr>
          <p:cNvSpPr/>
          <p:nvPr/>
        </p:nvSpPr>
        <p:spPr bwMode="white">
          <a:xfrm>
            <a:off x="1281904" y="1420002"/>
            <a:ext cx="3485714" cy="41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27870D-6EAE-E986-86EE-E888A591BF53}"/>
              </a:ext>
            </a:extLst>
          </p:cNvPr>
          <p:cNvSpPr/>
          <p:nvPr/>
        </p:nvSpPr>
        <p:spPr bwMode="white">
          <a:xfrm>
            <a:off x="681904" y="2506646"/>
            <a:ext cx="2200000" cy="36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FAB055-D73D-D3E5-7683-FA083E49A7BC}"/>
              </a:ext>
            </a:extLst>
          </p:cNvPr>
          <p:cNvSpPr/>
          <p:nvPr/>
        </p:nvSpPr>
        <p:spPr bwMode="white">
          <a:xfrm>
            <a:off x="681904" y="3497970"/>
            <a:ext cx="2419047" cy="4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4BEFFE-2316-2037-F331-E7799F7C50D7}"/>
              </a:ext>
            </a:extLst>
          </p:cNvPr>
          <p:cNvSpPr/>
          <p:nvPr/>
        </p:nvSpPr>
        <p:spPr bwMode="white">
          <a:xfrm>
            <a:off x="681904" y="4517891"/>
            <a:ext cx="5126064" cy="52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61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C9C07-8E59-62C1-034C-DD39B67B4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8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F1ED69-CBC1-A4D6-3D2A-B4B9841C9138}"/>
              </a:ext>
            </a:extLst>
          </p:cNvPr>
          <p:cNvSpPr/>
          <p:nvPr/>
        </p:nvSpPr>
        <p:spPr bwMode="white">
          <a:xfrm>
            <a:off x="1606105" y="4540078"/>
            <a:ext cx="2793003" cy="3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D1FE5E-5CA5-7171-87E7-D82AEA138113}"/>
              </a:ext>
            </a:extLst>
          </p:cNvPr>
          <p:cNvSpPr/>
          <p:nvPr/>
        </p:nvSpPr>
        <p:spPr bwMode="white">
          <a:xfrm>
            <a:off x="5809788" y="4561359"/>
            <a:ext cx="1984875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B78AC0-509E-6F87-0F88-BC381112706B}"/>
              </a:ext>
            </a:extLst>
          </p:cNvPr>
          <p:cNvSpPr/>
          <p:nvPr/>
        </p:nvSpPr>
        <p:spPr bwMode="white">
          <a:xfrm>
            <a:off x="1606105" y="5384216"/>
            <a:ext cx="1580811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3A297A-7C25-BC6D-0DF7-F0BAAB6EE5A7}"/>
              </a:ext>
            </a:extLst>
          </p:cNvPr>
          <p:cNvSpPr/>
          <p:nvPr/>
        </p:nvSpPr>
        <p:spPr bwMode="white">
          <a:xfrm>
            <a:off x="5809788" y="5384216"/>
            <a:ext cx="1580811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C1B6A8-2845-B377-04C6-3C60F03BE97D}"/>
              </a:ext>
            </a:extLst>
          </p:cNvPr>
          <p:cNvSpPr/>
          <p:nvPr/>
        </p:nvSpPr>
        <p:spPr bwMode="white">
          <a:xfrm>
            <a:off x="1606105" y="6221261"/>
            <a:ext cx="1183836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5543EE-1B45-84F9-2A06-EBB8EC8C5AD9}"/>
              </a:ext>
            </a:extLst>
          </p:cNvPr>
          <p:cNvSpPr/>
          <p:nvPr/>
        </p:nvSpPr>
        <p:spPr bwMode="white">
          <a:xfrm>
            <a:off x="5809788" y="6221261"/>
            <a:ext cx="978260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587BD-AEFA-B042-7CF0-84D28158BF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DCDC36-19D7-18D2-4320-BD987582789E}"/>
              </a:ext>
            </a:extLst>
          </p:cNvPr>
          <p:cNvSpPr/>
          <p:nvPr/>
        </p:nvSpPr>
        <p:spPr bwMode="white">
          <a:xfrm>
            <a:off x="681904" y="2563046"/>
            <a:ext cx="3466666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E46B3F-9E38-12DE-5D95-4F3ED8537C8C}"/>
              </a:ext>
            </a:extLst>
          </p:cNvPr>
          <p:cNvSpPr/>
          <p:nvPr/>
        </p:nvSpPr>
        <p:spPr bwMode="white">
          <a:xfrm>
            <a:off x="6367619" y="2572574"/>
            <a:ext cx="3742857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506395-5CA5-98B8-37D9-1A9517EE93DD}"/>
              </a:ext>
            </a:extLst>
          </p:cNvPr>
          <p:cNvSpPr/>
          <p:nvPr/>
        </p:nvSpPr>
        <p:spPr bwMode="white">
          <a:xfrm>
            <a:off x="681904" y="3687259"/>
            <a:ext cx="2447619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EB873D-E85A-25D1-FDBD-63BC0B37FF5F}"/>
              </a:ext>
            </a:extLst>
          </p:cNvPr>
          <p:cNvSpPr/>
          <p:nvPr/>
        </p:nvSpPr>
        <p:spPr bwMode="white">
          <a:xfrm>
            <a:off x="6367619" y="3687259"/>
            <a:ext cx="2400000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BBC31A-6ADD-41B3-2A61-DA4829FEBC52}"/>
              </a:ext>
            </a:extLst>
          </p:cNvPr>
          <p:cNvSpPr/>
          <p:nvPr/>
        </p:nvSpPr>
        <p:spPr bwMode="white">
          <a:xfrm>
            <a:off x="681904" y="4820999"/>
            <a:ext cx="1638095" cy="36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6061FE-4212-6305-6398-0773B94C8706}"/>
              </a:ext>
            </a:extLst>
          </p:cNvPr>
          <p:cNvSpPr/>
          <p:nvPr/>
        </p:nvSpPr>
        <p:spPr bwMode="white">
          <a:xfrm>
            <a:off x="6367619" y="4820999"/>
            <a:ext cx="1590476" cy="36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75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D9983-082A-53ED-950D-35FECA751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131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DCD40-3F39-58BD-C987-6BB58FB6C0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6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E3C4D5-3EC2-D462-1113-04DD32FC4CEC}"/>
              </a:ext>
            </a:extLst>
          </p:cNvPr>
          <p:cNvSpPr/>
          <p:nvPr/>
        </p:nvSpPr>
        <p:spPr bwMode="white">
          <a:xfrm>
            <a:off x="1288926" y="2147068"/>
            <a:ext cx="3262326" cy="38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2C2BA6-58A5-D65D-D935-DD1CB449CD81}"/>
              </a:ext>
            </a:extLst>
          </p:cNvPr>
          <p:cNvSpPr/>
          <p:nvPr/>
        </p:nvSpPr>
        <p:spPr bwMode="white">
          <a:xfrm>
            <a:off x="1742627" y="2990523"/>
            <a:ext cx="2635786" cy="31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BB3150-AFCD-AF6D-1CEF-624D29BE59C2}"/>
              </a:ext>
            </a:extLst>
          </p:cNvPr>
          <p:cNvSpPr/>
          <p:nvPr/>
        </p:nvSpPr>
        <p:spPr bwMode="white">
          <a:xfrm>
            <a:off x="1339337" y="3855604"/>
            <a:ext cx="1605957" cy="2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1373E9-10D4-FF40-47FA-958C8FABED45}"/>
              </a:ext>
            </a:extLst>
          </p:cNvPr>
          <p:cNvSpPr/>
          <p:nvPr/>
        </p:nvSpPr>
        <p:spPr bwMode="white">
          <a:xfrm>
            <a:off x="1339337" y="4663013"/>
            <a:ext cx="1980440" cy="35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080A62-AF84-4DA4-9E7E-75F920A5BE31}"/>
              </a:ext>
            </a:extLst>
          </p:cNvPr>
          <p:cNvSpPr/>
          <p:nvPr/>
        </p:nvSpPr>
        <p:spPr bwMode="white">
          <a:xfrm>
            <a:off x="1055440" y="5463214"/>
            <a:ext cx="3816424" cy="42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B2A824-3C06-0EDC-C06F-049532DE2C6E}"/>
              </a:ext>
            </a:extLst>
          </p:cNvPr>
          <p:cNvSpPr/>
          <p:nvPr/>
        </p:nvSpPr>
        <p:spPr bwMode="white">
          <a:xfrm>
            <a:off x="1317733" y="6335504"/>
            <a:ext cx="3233519" cy="35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97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43AA6-2AE2-D869-F060-14FFACB2E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D4F12-3651-96F7-7E85-7F701CA446E0}"/>
              </a:ext>
            </a:extLst>
          </p:cNvPr>
          <p:cNvSpPr/>
          <p:nvPr/>
        </p:nvSpPr>
        <p:spPr bwMode="white">
          <a:xfrm>
            <a:off x="1481904" y="2355224"/>
            <a:ext cx="5114285" cy="45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6BAC1-6D29-4EED-3AD0-9882F0103126}"/>
              </a:ext>
            </a:extLst>
          </p:cNvPr>
          <p:cNvSpPr/>
          <p:nvPr/>
        </p:nvSpPr>
        <p:spPr bwMode="white">
          <a:xfrm>
            <a:off x="1520000" y="3452264"/>
            <a:ext cx="5944152" cy="52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12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C11EA-6993-9600-3578-734EAF7D05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86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F0669-3C62-5034-6E09-E001C504C4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8FBF4C-F6B5-2501-9706-22F0475FB4A1}"/>
              </a:ext>
            </a:extLst>
          </p:cNvPr>
          <p:cNvSpPr/>
          <p:nvPr/>
        </p:nvSpPr>
        <p:spPr bwMode="white">
          <a:xfrm>
            <a:off x="681904" y="1334195"/>
            <a:ext cx="5952380" cy="4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69C054-0106-FF62-475E-14ED2010B66F}"/>
              </a:ext>
            </a:extLst>
          </p:cNvPr>
          <p:cNvSpPr/>
          <p:nvPr/>
        </p:nvSpPr>
        <p:spPr bwMode="white">
          <a:xfrm>
            <a:off x="479376" y="2153899"/>
            <a:ext cx="4752528" cy="67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C4C604-9AC4-C4FB-4196-D0109F075776}"/>
              </a:ext>
            </a:extLst>
          </p:cNvPr>
          <p:cNvSpPr/>
          <p:nvPr/>
        </p:nvSpPr>
        <p:spPr bwMode="white">
          <a:xfrm>
            <a:off x="479376" y="3402525"/>
            <a:ext cx="5952380" cy="6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404BD8-7DD4-CAB8-92C1-C69B96758044}"/>
              </a:ext>
            </a:extLst>
          </p:cNvPr>
          <p:cNvSpPr/>
          <p:nvPr/>
        </p:nvSpPr>
        <p:spPr bwMode="white">
          <a:xfrm>
            <a:off x="479377" y="4441456"/>
            <a:ext cx="4412052" cy="4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26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1B0CE-3507-05DE-DB05-D652531F8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8" y="625216"/>
            <a:ext cx="9409040" cy="2092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DED630-B49E-F964-00CA-2508AC04D7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4" r="12218"/>
          <a:stretch/>
        </p:blipFill>
        <p:spPr>
          <a:xfrm>
            <a:off x="3143672" y="2650229"/>
            <a:ext cx="6126492" cy="2344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83170D3-5ECB-A2D6-E357-FBC6AF3AF3E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502" y="4922580"/>
            <a:ext cx="9409040" cy="193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EBC9B0-01CF-1292-8611-56BB58A0485D}"/>
              </a:ext>
            </a:extLst>
          </p:cNvPr>
          <p:cNvSpPr/>
          <p:nvPr/>
        </p:nvSpPr>
        <p:spPr bwMode="white">
          <a:xfrm>
            <a:off x="2222478" y="5089712"/>
            <a:ext cx="36574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F81427-FB00-4CC8-0B04-13DF7CB07298}"/>
              </a:ext>
            </a:extLst>
          </p:cNvPr>
          <p:cNvSpPr/>
          <p:nvPr/>
        </p:nvSpPr>
        <p:spPr bwMode="white">
          <a:xfrm>
            <a:off x="2030790" y="5953808"/>
            <a:ext cx="7536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EBC9B0-01CF-1292-8611-56BB58A0485D}"/>
              </a:ext>
            </a:extLst>
          </p:cNvPr>
          <p:cNvSpPr/>
          <p:nvPr/>
        </p:nvSpPr>
        <p:spPr bwMode="white">
          <a:xfrm>
            <a:off x="6096000" y="5089712"/>
            <a:ext cx="375932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20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