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B68D0D5-1CBD-2A01-B6E5-605468B0A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3090862"/>
            <a:ext cx="60007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6A080B-1A53-2822-28B0-73215E51BC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68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8654C1-92F9-1F54-2333-5688448DD588}"/>
              </a:ext>
            </a:extLst>
          </p:cNvPr>
          <p:cNvSpPr/>
          <p:nvPr/>
        </p:nvSpPr>
        <p:spPr bwMode="white">
          <a:xfrm>
            <a:off x="1860624" y="4219792"/>
            <a:ext cx="2275015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31F182-8B13-0628-55C4-DD39E29809CD}"/>
              </a:ext>
            </a:extLst>
          </p:cNvPr>
          <p:cNvSpPr/>
          <p:nvPr/>
        </p:nvSpPr>
        <p:spPr bwMode="white">
          <a:xfrm>
            <a:off x="1511580" y="4911740"/>
            <a:ext cx="1389941" cy="2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15CB59-A0D4-B5BB-AACF-26C8EC093139}"/>
              </a:ext>
            </a:extLst>
          </p:cNvPr>
          <p:cNvSpPr/>
          <p:nvPr/>
        </p:nvSpPr>
        <p:spPr bwMode="white">
          <a:xfrm>
            <a:off x="1511580" y="5560051"/>
            <a:ext cx="1714053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5D4D5B-D6A4-8A14-43CB-0104A0462D04}"/>
              </a:ext>
            </a:extLst>
          </p:cNvPr>
          <p:cNvSpPr/>
          <p:nvPr/>
        </p:nvSpPr>
        <p:spPr bwMode="white">
          <a:xfrm>
            <a:off x="1415480" y="6220831"/>
            <a:ext cx="5184576" cy="44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2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B1E13-FAB4-6976-50E5-F06290F17F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08" y="944906"/>
            <a:ext cx="9841088" cy="183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1353068-CA8C-CCF1-DAE1-566506DE45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3"/>
          <a:stretch/>
        </p:blipFill>
        <p:spPr>
          <a:xfrm>
            <a:off x="672000" y="2636912"/>
            <a:ext cx="10152504" cy="318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690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32F1FB-A992-40AC-0986-3C67AB0237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9" t="47657" r="8505"/>
          <a:stretch/>
        </p:blipFill>
        <p:spPr>
          <a:xfrm>
            <a:off x="1343472" y="1268760"/>
            <a:ext cx="9073008" cy="408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D842D98-F724-19FA-D194-FAD274AA4481}"/>
              </a:ext>
            </a:extLst>
          </p:cNvPr>
          <p:cNvSpPr/>
          <p:nvPr/>
        </p:nvSpPr>
        <p:spPr bwMode="white">
          <a:xfrm>
            <a:off x="1703512" y="1340768"/>
            <a:ext cx="3902529" cy="56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AFE4E75-5B18-10E6-CE98-89B6908D244D}"/>
              </a:ext>
            </a:extLst>
          </p:cNvPr>
          <p:cNvSpPr/>
          <p:nvPr/>
        </p:nvSpPr>
        <p:spPr bwMode="white">
          <a:xfrm>
            <a:off x="1055440" y="2420888"/>
            <a:ext cx="3902529" cy="56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C270153-F570-1C37-A227-7C30DF8A2A5A}"/>
              </a:ext>
            </a:extLst>
          </p:cNvPr>
          <p:cNvSpPr/>
          <p:nvPr/>
        </p:nvSpPr>
        <p:spPr bwMode="white">
          <a:xfrm>
            <a:off x="1059683" y="3501008"/>
            <a:ext cx="2155998" cy="56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1E35BE5-CA55-E510-692E-82F47F6C192B}"/>
              </a:ext>
            </a:extLst>
          </p:cNvPr>
          <p:cNvSpPr/>
          <p:nvPr/>
        </p:nvSpPr>
        <p:spPr bwMode="white">
          <a:xfrm>
            <a:off x="7025056" y="1390426"/>
            <a:ext cx="3902529" cy="56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812DC0C-3BB9-1DEA-EE85-4D05F9637646}"/>
              </a:ext>
            </a:extLst>
          </p:cNvPr>
          <p:cNvSpPr/>
          <p:nvPr/>
        </p:nvSpPr>
        <p:spPr bwMode="white">
          <a:xfrm>
            <a:off x="6376984" y="2470546"/>
            <a:ext cx="3902529" cy="56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8412565-5497-CC67-9ABA-F964B1B9D208}"/>
              </a:ext>
            </a:extLst>
          </p:cNvPr>
          <p:cNvSpPr/>
          <p:nvPr/>
        </p:nvSpPr>
        <p:spPr bwMode="white">
          <a:xfrm>
            <a:off x="6381227" y="3550666"/>
            <a:ext cx="2155998" cy="56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C90D450-DE24-4DA8-9FE7-7C1B36F0E08B}"/>
              </a:ext>
            </a:extLst>
          </p:cNvPr>
          <p:cNvSpPr/>
          <p:nvPr/>
        </p:nvSpPr>
        <p:spPr bwMode="white">
          <a:xfrm>
            <a:off x="1199456" y="4484717"/>
            <a:ext cx="8136904" cy="86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05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E592C-0485-C7C8-378C-42CB68EF1C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6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8014F-BF2F-556B-CDEA-86792EC897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2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2E1A0D-C367-BF23-2665-8A3A29282724}"/>
              </a:ext>
            </a:extLst>
          </p:cNvPr>
          <p:cNvSpPr/>
          <p:nvPr/>
        </p:nvSpPr>
        <p:spPr bwMode="white">
          <a:xfrm>
            <a:off x="5055472" y="1514117"/>
            <a:ext cx="59274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B7EE2F-FE10-A66B-D8FA-215EEA7A01EB}"/>
              </a:ext>
            </a:extLst>
          </p:cNvPr>
          <p:cNvSpPr/>
          <p:nvPr/>
        </p:nvSpPr>
        <p:spPr bwMode="white">
          <a:xfrm>
            <a:off x="6554258" y="1514117"/>
            <a:ext cx="550401" cy="3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D0CE70-6A21-A313-3942-3CDA4335BD1F}"/>
              </a:ext>
            </a:extLst>
          </p:cNvPr>
          <p:cNvSpPr/>
          <p:nvPr/>
        </p:nvSpPr>
        <p:spPr bwMode="white">
          <a:xfrm>
            <a:off x="7790545" y="1505647"/>
            <a:ext cx="414918" cy="3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CF6E46-6325-E3CF-C951-13201DE43A39}"/>
              </a:ext>
            </a:extLst>
          </p:cNvPr>
          <p:cNvSpPr/>
          <p:nvPr/>
        </p:nvSpPr>
        <p:spPr bwMode="white">
          <a:xfrm>
            <a:off x="4513538" y="2937176"/>
            <a:ext cx="575804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0A24AE-D211-E388-B519-1B98A1467BEC}"/>
              </a:ext>
            </a:extLst>
          </p:cNvPr>
          <p:cNvSpPr/>
          <p:nvPr/>
        </p:nvSpPr>
        <p:spPr bwMode="white">
          <a:xfrm>
            <a:off x="6435710" y="2894823"/>
            <a:ext cx="49959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7CC2AC-40B8-3024-A881-DB9DE1A3D587}"/>
              </a:ext>
            </a:extLst>
          </p:cNvPr>
          <p:cNvSpPr/>
          <p:nvPr/>
        </p:nvSpPr>
        <p:spPr bwMode="white">
          <a:xfrm>
            <a:off x="7290950" y="2937176"/>
            <a:ext cx="575804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CE547F-FA1D-FEF8-262D-B6A5D57AA947}"/>
              </a:ext>
            </a:extLst>
          </p:cNvPr>
          <p:cNvSpPr/>
          <p:nvPr/>
        </p:nvSpPr>
        <p:spPr bwMode="white">
          <a:xfrm>
            <a:off x="4911521" y="4360235"/>
            <a:ext cx="558869" cy="3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06C41A-50AD-FD01-6160-F4304F0E5E65}"/>
              </a:ext>
            </a:extLst>
          </p:cNvPr>
          <p:cNvSpPr/>
          <p:nvPr/>
        </p:nvSpPr>
        <p:spPr bwMode="white">
          <a:xfrm>
            <a:off x="5851438" y="4317882"/>
            <a:ext cx="49959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E546BE-9C60-6629-D13F-5DC1C3DFB096}"/>
              </a:ext>
            </a:extLst>
          </p:cNvPr>
          <p:cNvSpPr/>
          <p:nvPr/>
        </p:nvSpPr>
        <p:spPr bwMode="white">
          <a:xfrm>
            <a:off x="6715145" y="4360235"/>
            <a:ext cx="56733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DC9916-FF8D-DB2B-2370-293A098A9724}"/>
              </a:ext>
            </a:extLst>
          </p:cNvPr>
          <p:cNvSpPr/>
          <p:nvPr/>
        </p:nvSpPr>
        <p:spPr bwMode="white">
          <a:xfrm>
            <a:off x="8552640" y="4360235"/>
            <a:ext cx="304837" cy="3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5D2568-9CCB-7EE9-EE2C-A04B209DB55C}"/>
              </a:ext>
            </a:extLst>
          </p:cNvPr>
          <p:cNvSpPr/>
          <p:nvPr/>
        </p:nvSpPr>
        <p:spPr bwMode="white">
          <a:xfrm>
            <a:off x="2362737" y="5783294"/>
            <a:ext cx="304837" cy="3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9893779-34DD-6FE8-50B1-F7609E0AFA3C}"/>
              </a:ext>
            </a:extLst>
          </p:cNvPr>
          <p:cNvSpPr/>
          <p:nvPr/>
        </p:nvSpPr>
        <p:spPr bwMode="white">
          <a:xfrm>
            <a:off x="5004666" y="5783294"/>
            <a:ext cx="567337" cy="3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CBE42C4-EC7F-61CB-0560-C0EC29E2DCA4}"/>
              </a:ext>
            </a:extLst>
          </p:cNvPr>
          <p:cNvSpPr/>
          <p:nvPr/>
        </p:nvSpPr>
        <p:spPr bwMode="white">
          <a:xfrm>
            <a:off x="8349415" y="5783294"/>
            <a:ext cx="541935" cy="3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49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8CB20-FDB1-863F-CAC8-51C9AFCDEE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DEB0A3-D888-0860-2E2D-08C04FFF826A}"/>
              </a:ext>
            </a:extLst>
          </p:cNvPr>
          <p:cNvSpPr/>
          <p:nvPr/>
        </p:nvSpPr>
        <p:spPr bwMode="white">
          <a:xfrm>
            <a:off x="1977142" y="4088300"/>
            <a:ext cx="2952380" cy="4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155F20-A98E-75D4-3F19-EBBB7C105888}"/>
              </a:ext>
            </a:extLst>
          </p:cNvPr>
          <p:cNvSpPr/>
          <p:nvPr/>
        </p:nvSpPr>
        <p:spPr bwMode="white">
          <a:xfrm>
            <a:off x="6929523" y="4107360"/>
            <a:ext cx="2390476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6FDA33-B866-C04E-0B56-E31E1C6A730C}"/>
              </a:ext>
            </a:extLst>
          </p:cNvPr>
          <p:cNvSpPr/>
          <p:nvPr/>
        </p:nvSpPr>
        <p:spPr bwMode="white">
          <a:xfrm>
            <a:off x="1977142" y="5222367"/>
            <a:ext cx="1600000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FBDA30-994C-F9A8-B938-15C8DB71F14A}"/>
              </a:ext>
            </a:extLst>
          </p:cNvPr>
          <p:cNvSpPr/>
          <p:nvPr/>
        </p:nvSpPr>
        <p:spPr bwMode="white">
          <a:xfrm>
            <a:off x="6929523" y="5222367"/>
            <a:ext cx="1590476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78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63163-7BE0-4E68-B58D-610B7AC8E3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6147AB-BC93-9CB7-5761-BAF99D4B5761}"/>
              </a:ext>
            </a:extLst>
          </p:cNvPr>
          <p:cNvSpPr/>
          <p:nvPr/>
        </p:nvSpPr>
        <p:spPr bwMode="white">
          <a:xfrm>
            <a:off x="862857" y="2641341"/>
            <a:ext cx="2685714" cy="41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DFB569-B947-6BC1-A194-38B7EAAD1E96}"/>
              </a:ext>
            </a:extLst>
          </p:cNvPr>
          <p:cNvSpPr/>
          <p:nvPr/>
        </p:nvSpPr>
        <p:spPr bwMode="white">
          <a:xfrm>
            <a:off x="5881904" y="2660419"/>
            <a:ext cx="2409523" cy="38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1ECB38-699F-6093-F28C-8C5FF356547F}"/>
              </a:ext>
            </a:extLst>
          </p:cNvPr>
          <p:cNvSpPr/>
          <p:nvPr/>
        </p:nvSpPr>
        <p:spPr bwMode="white">
          <a:xfrm>
            <a:off x="862857" y="3766954"/>
            <a:ext cx="1609523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1D4E5C-ACD0-0BAD-27F3-F422D690D1B8}"/>
              </a:ext>
            </a:extLst>
          </p:cNvPr>
          <p:cNvSpPr/>
          <p:nvPr/>
        </p:nvSpPr>
        <p:spPr bwMode="white">
          <a:xfrm>
            <a:off x="5881904" y="3766954"/>
            <a:ext cx="1600001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93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9202F-3FC5-87A6-D958-151C6B71BA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2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C5824B-8FE6-7F01-58BF-49580EF6E3FF}"/>
              </a:ext>
            </a:extLst>
          </p:cNvPr>
          <p:cNvSpPr/>
          <p:nvPr/>
        </p:nvSpPr>
        <p:spPr bwMode="white">
          <a:xfrm>
            <a:off x="1915726" y="3334290"/>
            <a:ext cx="390910" cy="36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47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9C8058-016E-81DD-E0AA-1478F58230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0AB408-0BB8-AFA7-7CAA-6551A0D6EB99}"/>
              </a:ext>
            </a:extLst>
          </p:cNvPr>
          <p:cNvSpPr/>
          <p:nvPr/>
        </p:nvSpPr>
        <p:spPr bwMode="white">
          <a:xfrm>
            <a:off x="5815238" y="1524636"/>
            <a:ext cx="485714" cy="4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0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36CD49-8FAF-E0FB-B4EB-0B9F93057A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19DEE3-567A-6D66-9688-D316AB373EDF}"/>
              </a:ext>
            </a:extLst>
          </p:cNvPr>
          <p:cNvSpPr/>
          <p:nvPr/>
        </p:nvSpPr>
        <p:spPr bwMode="white">
          <a:xfrm>
            <a:off x="8977142" y="1133926"/>
            <a:ext cx="409523" cy="4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71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87DE0-BE8D-5B49-EB83-43060ACC93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AA383C-6590-EE7E-4A00-C3370B39493C}"/>
              </a:ext>
            </a:extLst>
          </p:cNvPr>
          <p:cNvSpPr/>
          <p:nvPr/>
        </p:nvSpPr>
        <p:spPr bwMode="white">
          <a:xfrm>
            <a:off x="1905185" y="3933317"/>
            <a:ext cx="2282328" cy="29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194C1E-4D98-3DB5-4926-1F21A393BAD9}"/>
              </a:ext>
            </a:extLst>
          </p:cNvPr>
          <p:cNvSpPr/>
          <p:nvPr/>
        </p:nvSpPr>
        <p:spPr bwMode="white">
          <a:xfrm>
            <a:off x="1532698" y="4685505"/>
            <a:ext cx="1699894" cy="264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F33F3E-166C-B17F-BE56-45B2B0E6C595}"/>
              </a:ext>
            </a:extLst>
          </p:cNvPr>
          <p:cNvSpPr/>
          <p:nvPr/>
        </p:nvSpPr>
        <p:spPr bwMode="white">
          <a:xfrm>
            <a:off x="1532698" y="5410588"/>
            <a:ext cx="2187038" cy="35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DA608C-F994-EF17-6CDE-D7B58672BB4C}"/>
              </a:ext>
            </a:extLst>
          </p:cNvPr>
          <p:cNvSpPr/>
          <p:nvPr/>
        </p:nvSpPr>
        <p:spPr bwMode="white">
          <a:xfrm>
            <a:off x="1532698" y="6021288"/>
            <a:ext cx="40592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68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2023-12-20T14:11:59Z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