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A843E5-69A2-1C0F-CFDE-2368A71C4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3090862"/>
            <a:ext cx="84772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4E485-D3A6-358F-F12C-818C7A03AD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196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4FA8D-C4FD-CF73-1ED1-8A064B0E47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2FD1A0-ABB5-D361-3D55-108637267A89}"/>
              </a:ext>
            </a:extLst>
          </p:cNvPr>
          <p:cNvSpPr/>
          <p:nvPr/>
        </p:nvSpPr>
        <p:spPr bwMode="white">
          <a:xfrm>
            <a:off x="1234285" y="1181583"/>
            <a:ext cx="2990476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F47280-35F8-1BEA-8B30-3F43E5EF24BB}"/>
              </a:ext>
            </a:extLst>
          </p:cNvPr>
          <p:cNvSpPr/>
          <p:nvPr/>
        </p:nvSpPr>
        <p:spPr bwMode="white">
          <a:xfrm>
            <a:off x="681904" y="2219972"/>
            <a:ext cx="4571428" cy="40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DC045E-E711-21F9-9676-012A2454D40B}"/>
              </a:ext>
            </a:extLst>
          </p:cNvPr>
          <p:cNvSpPr/>
          <p:nvPr/>
        </p:nvSpPr>
        <p:spPr bwMode="white">
          <a:xfrm>
            <a:off x="681904" y="3267887"/>
            <a:ext cx="2476190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38CDF3-FC02-A02F-8058-D830FDD6B002}"/>
              </a:ext>
            </a:extLst>
          </p:cNvPr>
          <p:cNvSpPr/>
          <p:nvPr/>
        </p:nvSpPr>
        <p:spPr bwMode="white">
          <a:xfrm>
            <a:off x="681904" y="4277697"/>
            <a:ext cx="2685714" cy="4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73B77E-4612-EC35-1371-66E770845E29}"/>
              </a:ext>
            </a:extLst>
          </p:cNvPr>
          <p:cNvSpPr/>
          <p:nvPr/>
        </p:nvSpPr>
        <p:spPr bwMode="white">
          <a:xfrm>
            <a:off x="681904" y="5287506"/>
            <a:ext cx="9590560" cy="5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3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A19CE-E456-3068-4499-36A3F09B73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D42FB9-85F1-46AE-2411-4E16BCDE9F61}"/>
              </a:ext>
            </a:extLst>
          </p:cNvPr>
          <p:cNvSpPr/>
          <p:nvPr/>
        </p:nvSpPr>
        <p:spPr bwMode="white">
          <a:xfrm>
            <a:off x="1919536" y="4941168"/>
            <a:ext cx="2843963" cy="65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AB86E7-147F-6757-A35F-2C4852836432}"/>
              </a:ext>
            </a:extLst>
          </p:cNvPr>
          <p:cNvSpPr/>
          <p:nvPr/>
        </p:nvSpPr>
        <p:spPr bwMode="white">
          <a:xfrm>
            <a:off x="2491594" y="6141230"/>
            <a:ext cx="2731207" cy="38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BAD58-AE7C-FB4A-2949-F7BA73817D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D046B-08DD-81D1-4D6B-A576D93E216F}"/>
              </a:ext>
            </a:extLst>
          </p:cNvPr>
          <p:cNvSpPr/>
          <p:nvPr/>
        </p:nvSpPr>
        <p:spPr bwMode="white">
          <a:xfrm>
            <a:off x="4872380" y="2516911"/>
            <a:ext cx="3200000" cy="60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FC5A3D-67A1-2E5D-0AF0-58FB4FEA1B58}"/>
              </a:ext>
            </a:extLst>
          </p:cNvPr>
          <p:cNvSpPr/>
          <p:nvPr/>
        </p:nvSpPr>
        <p:spPr bwMode="white">
          <a:xfrm>
            <a:off x="5710476" y="3737581"/>
            <a:ext cx="5761524" cy="60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EF5951-B38B-D63C-E1C8-90DFC821952C}"/>
              </a:ext>
            </a:extLst>
          </p:cNvPr>
          <p:cNvSpPr/>
          <p:nvPr/>
        </p:nvSpPr>
        <p:spPr bwMode="white">
          <a:xfrm>
            <a:off x="1491428" y="4891498"/>
            <a:ext cx="542857" cy="4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40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84F26-A11F-2733-1489-BF4C2D9ABE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2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F15BF6-510B-FAD3-D8E0-C323B486677C}"/>
              </a:ext>
            </a:extLst>
          </p:cNvPr>
          <p:cNvSpPr/>
          <p:nvPr/>
        </p:nvSpPr>
        <p:spPr bwMode="white">
          <a:xfrm>
            <a:off x="4734268" y="2415682"/>
            <a:ext cx="486131" cy="33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E15F4D-2B5C-9BA3-F441-971E9CA16CFF}"/>
              </a:ext>
            </a:extLst>
          </p:cNvPr>
          <p:cNvSpPr/>
          <p:nvPr/>
        </p:nvSpPr>
        <p:spPr bwMode="white">
          <a:xfrm>
            <a:off x="4358621" y="3564736"/>
            <a:ext cx="257797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602AC2-D667-A43E-72CA-35595B7239F2}"/>
              </a:ext>
            </a:extLst>
          </p:cNvPr>
          <p:cNvSpPr/>
          <p:nvPr/>
        </p:nvSpPr>
        <p:spPr bwMode="white">
          <a:xfrm>
            <a:off x="5706531" y="3564736"/>
            <a:ext cx="493497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9ECFCD-FFB5-F606-863F-F2284B62437A}"/>
              </a:ext>
            </a:extLst>
          </p:cNvPr>
          <p:cNvSpPr/>
          <p:nvPr/>
        </p:nvSpPr>
        <p:spPr bwMode="white">
          <a:xfrm>
            <a:off x="6362072" y="4706424"/>
            <a:ext cx="721831" cy="33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BA7F92-78E0-B99A-1251-7C7001623C09}"/>
              </a:ext>
            </a:extLst>
          </p:cNvPr>
          <p:cNvSpPr/>
          <p:nvPr/>
        </p:nvSpPr>
        <p:spPr bwMode="white">
          <a:xfrm>
            <a:off x="4469105" y="5848112"/>
            <a:ext cx="515594" cy="33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E9B8CA-C6D6-0C51-B09D-ADDA30251BE4}"/>
              </a:ext>
            </a:extLst>
          </p:cNvPr>
          <p:cNvSpPr/>
          <p:nvPr/>
        </p:nvSpPr>
        <p:spPr bwMode="white">
          <a:xfrm>
            <a:off x="6067447" y="5848112"/>
            <a:ext cx="265162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6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963328-089A-33E0-7237-3D962592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8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371EC8-9FF3-E7EC-C6CE-C3952CD07BF5}"/>
              </a:ext>
            </a:extLst>
          </p:cNvPr>
          <p:cNvSpPr/>
          <p:nvPr/>
        </p:nvSpPr>
        <p:spPr bwMode="white">
          <a:xfrm>
            <a:off x="3500842" y="3160360"/>
            <a:ext cx="958659" cy="3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36BFAB-1A41-B4E9-6C9C-C553F727D9B5}"/>
              </a:ext>
            </a:extLst>
          </p:cNvPr>
          <p:cNvSpPr/>
          <p:nvPr/>
        </p:nvSpPr>
        <p:spPr bwMode="white">
          <a:xfrm>
            <a:off x="1559496" y="4005065"/>
            <a:ext cx="1728192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99568DA-64EA-8B31-80AF-134589057A5A}"/>
              </a:ext>
            </a:extLst>
          </p:cNvPr>
          <p:cNvSpPr/>
          <p:nvPr/>
        </p:nvSpPr>
        <p:spPr bwMode="white">
          <a:xfrm>
            <a:off x="3632566" y="3861049"/>
            <a:ext cx="3399537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42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A8A50-D327-7207-F86E-8A72EAC78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251568-34F5-E5A2-A738-56F346F029E3}"/>
              </a:ext>
            </a:extLst>
          </p:cNvPr>
          <p:cNvSpPr/>
          <p:nvPr/>
        </p:nvSpPr>
        <p:spPr bwMode="white">
          <a:xfrm>
            <a:off x="3253333" y="1191239"/>
            <a:ext cx="1276190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FC9E06-0E58-94B3-FDCD-2C4AEEB21F27}"/>
              </a:ext>
            </a:extLst>
          </p:cNvPr>
          <p:cNvSpPr/>
          <p:nvPr/>
        </p:nvSpPr>
        <p:spPr bwMode="white">
          <a:xfrm>
            <a:off x="479377" y="2204864"/>
            <a:ext cx="2773956" cy="32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193DBC-9E36-4C6D-B867-DD3BE4C84A7F}"/>
              </a:ext>
            </a:extLst>
          </p:cNvPr>
          <p:cNvSpPr/>
          <p:nvPr/>
        </p:nvSpPr>
        <p:spPr bwMode="white">
          <a:xfrm>
            <a:off x="3453332" y="2276873"/>
            <a:ext cx="4010819" cy="308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21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22954-4AB9-D54E-8938-A589B9533C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81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29C157-80BE-EDFF-BC40-CFF30076E23E}"/>
              </a:ext>
            </a:extLst>
          </p:cNvPr>
          <p:cNvSpPr/>
          <p:nvPr/>
        </p:nvSpPr>
        <p:spPr bwMode="white">
          <a:xfrm>
            <a:off x="1914321" y="3103906"/>
            <a:ext cx="1425480" cy="25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169118-5412-3CB0-74D1-63A9F03EFF96}"/>
              </a:ext>
            </a:extLst>
          </p:cNvPr>
          <p:cNvSpPr/>
          <p:nvPr/>
        </p:nvSpPr>
        <p:spPr bwMode="white">
          <a:xfrm>
            <a:off x="4964336" y="3103906"/>
            <a:ext cx="1618113" cy="25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9075AE-981D-AD09-EE1C-42F6FB3AB498}"/>
              </a:ext>
            </a:extLst>
          </p:cNvPr>
          <p:cNvSpPr/>
          <p:nvPr/>
        </p:nvSpPr>
        <p:spPr bwMode="white">
          <a:xfrm>
            <a:off x="1914321" y="3823103"/>
            <a:ext cx="892530" cy="24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A657F5-643B-AD45-2AD1-1ECDC8DF2B4C}"/>
              </a:ext>
            </a:extLst>
          </p:cNvPr>
          <p:cNvSpPr/>
          <p:nvPr/>
        </p:nvSpPr>
        <p:spPr bwMode="white">
          <a:xfrm>
            <a:off x="4964336" y="3823103"/>
            <a:ext cx="1258532" cy="24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F5F6E9-BCFF-7AB8-003C-9B68F4B6C6F5}"/>
              </a:ext>
            </a:extLst>
          </p:cNvPr>
          <p:cNvSpPr/>
          <p:nvPr/>
        </p:nvSpPr>
        <p:spPr bwMode="white">
          <a:xfrm>
            <a:off x="1914321" y="5274341"/>
            <a:ext cx="1431901" cy="25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C139BB-40B1-342B-3D42-E390406B81C8}"/>
              </a:ext>
            </a:extLst>
          </p:cNvPr>
          <p:cNvSpPr/>
          <p:nvPr/>
        </p:nvSpPr>
        <p:spPr bwMode="white">
          <a:xfrm>
            <a:off x="4964336" y="5274341"/>
            <a:ext cx="1804324" cy="25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CF18FA-4B90-77A8-0BBA-810F1F1334AD}"/>
              </a:ext>
            </a:extLst>
          </p:cNvPr>
          <p:cNvSpPr/>
          <p:nvPr/>
        </p:nvSpPr>
        <p:spPr bwMode="white">
          <a:xfrm>
            <a:off x="1914321" y="5987117"/>
            <a:ext cx="892530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A6A302-D1B6-7E0C-15F0-DF4FCD1B0C4D}"/>
              </a:ext>
            </a:extLst>
          </p:cNvPr>
          <p:cNvSpPr/>
          <p:nvPr/>
        </p:nvSpPr>
        <p:spPr bwMode="white">
          <a:xfrm>
            <a:off x="4964336" y="5987117"/>
            <a:ext cx="1258532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80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0E4C5-C1EA-A94D-2414-AB4DA5D0E5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8183F3-F5F6-4536-DA03-8DC9B6104DA4}"/>
              </a:ext>
            </a:extLst>
          </p:cNvPr>
          <p:cNvSpPr/>
          <p:nvPr/>
        </p:nvSpPr>
        <p:spPr bwMode="white">
          <a:xfrm>
            <a:off x="1862857" y="3639377"/>
            <a:ext cx="2923809" cy="3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21956F-9AEA-B0A4-61F1-5480ABD83AF1}"/>
              </a:ext>
            </a:extLst>
          </p:cNvPr>
          <p:cNvSpPr/>
          <p:nvPr/>
        </p:nvSpPr>
        <p:spPr bwMode="white">
          <a:xfrm>
            <a:off x="7177142" y="3639377"/>
            <a:ext cx="2933332" cy="3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1436D6-6EF6-86D9-AFC0-A7E21575BFF1}"/>
              </a:ext>
            </a:extLst>
          </p:cNvPr>
          <p:cNvSpPr/>
          <p:nvPr/>
        </p:nvSpPr>
        <p:spPr bwMode="white">
          <a:xfrm>
            <a:off x="1862857" y="4677749"/>
            <a:ext cx="2390476" cy="38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4B7217-081C-C26F-F5AD-B39A7B1CC888}"/>
              </a:ext>
            </a:extLst>
          </p:cNvPr>
          <p:cNvSpPr/>
          <p:nvPr/>
        </p:nvSpPr>
        <p:spPr bwMode="white">
          <a:xfrm>
            <a:off x="7177142" y="4677749"/>
            <a:ext cx="2390476" cy="38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5F72BC-A7CB-0C50-8773-924ACB247ED8}"/>
              </a:ext>
            </a:extLst>
          </p:cNvPr>
          <p:cNvSpPr/>
          <p:nvPr/>
        </p:nvSpPr>
        <p:spPr bwMode="white">
          <a:xfrm>
            <a:off x="1862857" y="5735173"/>
            <a:ext cx="1590476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1597AB-4A2D-9D44-10AB-E77F747E7A77}"/>
              </a:ext>
            </a:extLst>
          </p:cNvPr>
          <p:cNvSpPr/>
          <p:nvPr/>
        </p:nvSpPr>
        <p:spPr bwMode="white">
          <a:xfrm>
            <a:off x="7177142" y="5735173"/>
            <a:ext cx="1590476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7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0EDF6-9B1E-E7F3-C02D-082B9F9E86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4AD130-0C6B-283E-BF0B-DEAD9DC33395}"/>
              </a:ext>
            </a:extLst>
          </p:cNvPr>
          <p:cNvSpPr/>
          <p:nvPr/>
        </p:nvSpPr>
        <p:spPr bwMode="white">
          <a:xfrm>
            <a:off x="681904" y="2288477"/>
            <a:ext cx="3190476" cy="40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F98AFE-F97D-A00E-B9DD-71DA0673A476}"/>
              </a:ext>
            </a:extLst>
          </p:cNvPr>
          <p:cNvSpPr/>
          <p:nvPr/>
        </p:nvSpPr>
        <p:spPr bwMode="white">
          <a:xfrm>
            <a:off x="6043809" y="2288477"/>
            <a:ext cx="2923809" cy="3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741B79-C740-7FED-A84C-EB0DB49D86DE}"/>
              </a:ext>
            </a:extLst>
          </p:cNvPr>
          <p:cNvSpPr/>
          <p:nvPr/>
        </p:nvSpPr>
        <p:spPr bwMode="white">
          <a:xfrm>
            <a:off x="681904" y="3328303"/>
            <a:ext cx="2171428" cy="3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4F6277-9912-D413-1992-4469F207225D}"/>
              </a:ext>
            </a:extLst>
          </p:cNvPr>
          <p:cNvSpPr/>
          <p:nvPr/>
        </p:nvSpPr>
        <p:spPr bwMode="white">
          <a:xfrm>
            <a:off x="6043809" y="3328303"/>
            <a:ext cx="2114285" cy="3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24CAD7-3DA2-631C-7F1B-A38D9926B72C}"/>
              </a:ext>
            </a:extLst>
          </p:cNvPr>
          <p:cNvSpPr/>
          <p:nvPr/>
        </p:nvSpPr>
        <p:spPr bwMode="white">
          <a:xfrm>
            <a:off x="681904" y="4396749"/>
            <a:ext cx="1361904" cy="36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635790-1281-2211-2EC9-C305098DCCAC}"/>
              </a:ext>
            </a:extLst>
          </p:cNvPr>
          <p:cNvSpPr/>
          <p:nvPr/>
        </p:nvSpPr>
        <p:spPr bwMode="white">
          <a:xfrm>
            <a:off x="6043809" y="4396749"/>
            <a:ext cx="1590476" cy="36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0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2023-12-20T14:11:24Z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