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1" r:id="rId7"/>
    <p:sldId id="330" r:id="rId8"/>
    <p:sldId id="329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EC8EB7-C5B1-49E1-5257-1F24756D3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905" y="1700808"/>
            <a:ext cx="10476190" cy="101904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D0A65D4-7596-8C28-4D45-0460839C9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975" y="3944023"/>
            <a:ext cx="42100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96164-28B1-1E5E-6973-934827CB90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10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97DFCD-6ACD-24A0-1B44-0CFBE7F03297}"/>
              </a:ext>
            </a:extLst>
          </p:cNvPr>
          <p:cNvSpPr/>
          <p:nvPr/>
        </p:nvSpPr>
        <p:spPr bwMode="white">
          <a:xfrm>
            <a:off x="1967858" y="6035529"/>
            <a:ext cx="363697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B66FE9-EC17-4C0B-813E-BEF9DD8795F4}"/>
              </a:ext>
            </a:extLst>
          </p:cNvPr>
          <p:cNvSpPr/>
          <p:nvPr/>
        </p:nvSpPr>
        <p:spPr bwMode="white">
          <a:xfrm>
            <a:off x="6420018" y="6035529"/>
            <a:ext cx="363697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9A5B6-2BFD-F073-0D96-C0329BF49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4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74A313-B432-7FCC-04E8-6E5A550C365A}"/>
              </a:ext>
            </a:extLst>
          </p:cNvPr>
          <p:cNvSpPr/>
          <p:nvPr/>
        </p:nvSpPr>
        <p:spPr bwMode="white">
          <a:xfrm>
            <a:off x="6762801" y="2341510"/>
            <a:ext cx="1005792" cy="49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B37D92-6F78-1104-AE37-9029096CC741}"/>
              </a:ext>
            </a:extLst>
          </p:cNvPr>
          <p:cNvSpPr/>
          <p:nvPr/>
        </p:nvSpPr>
        <p:spPr bwMode="white">
          <a:xfrm>
            <a:off x="3431704" y="3140969"/>
            <a:ext cx="1110306" cy="61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C47CD8-C9E0-EACA-826E-C93399D750D0}"/>
              </a:ext>
            </a:extLst>
          </p:cNvPr>
          <p:cNvSpPr/>
          <p:nvPr/>
        </p:nvSpPr>
        <p:spPr bwMode="white">
          <a:xfrm>
            <a:off x="8162864" y="5120811"/>
            <a:ext cx="973607" cy="49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41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D248E-1846-E93E-2198-FAA1374BD7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A96B02-CE99-368B-7BD3-AC3CF2699BBD}"/>
              </a:ext>
            </a:extLst>
          </p:cNvPr>
          <p:cNvSpPr/>
          <p:nvPr/>
        </p:nvSpPr>
        <p:spPr bwMode="white">
          <a:xfrm>
            <a:off x="3872380" y="3536050"/>
            <a:ext cx="609523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93D4CB-EAA5-473E-D0CE-569B03B4D6A7}"/>
              </a:ext>
            </a:extLst>
          </p:cNvPr>
          <p:cNvSpPr/>
          <p:nvPr/>
        </p:nvSpPr>
        <p:spPr bwMode="white">
          <a:xfrm>
            <a:off x="7605714" y="3536050"/>
            <a:ext cx="333333" cy="4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9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3EFEC-C548-C3E5-975F-84BBD3C6CD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20278"/>
            <a:ext cx="10800000" cy="141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D04B3C3-073B-E3C9-BC3A-8357165B8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132856"/>
            <a:ext cx="7149346" cy="441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8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A79AC-06EC-D2F9-AA02-BADE709745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2079328" y="544017"/>
            <a:ext cx="8449536" cy="269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33ADFD-7333-B954-9639-C8027CA7D5C2}"/>
              </a:ext>
            </a:extLst>
          </p:cNvPr>
          <p:cNvSpPr/>
          <p:nvPr/>
        </p:nvSpPr>
        <p:spPr bwMode="white">
          <a:xfrm>
            <a:off x="7623944" y="681952"/>
            <a:ext cx="504056" cy="50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D1D0C1-A57F-9CFC-F838-69526458668C}"/>
              </a:ext>
            </a:extLst>
          </p:cNvPr>
          <p:cNvSpPr/>
          <p:nvPr/>
        </p:nvSpPr>
        <p:spPr bwMode="white">
          <a:xfrm>
            <a:off x="5358565" y="1688254"/>
            <a:ext cx="753211" cy="57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F73861-925B-8B1A-1B8E-D5B736E5B591}"/>
              </a:ext>
            </a:extLst>
          </p:cNvPr>
          <p:cNvSpPr/>
          <p:nvPr/>
        </p:nvSpPr>
        <p:spPr bwMode="white">
          <a:xfrm>
            <a:off x="8776072" y="1688254"/>
            <a:ext cx="333333" cy="57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EA11B6-9C48-783F-93B2-DD7562CB859A}"/>
              </a:ext>
            </a:extLst>
          </p:cNvPr>
          <p:cNvSpPr/>
          <p:nvPr/>
        </p:nvSpPr>
        <p:spPr bwMode="white">
          <a:xfrm>
            <a:off x="5358564" y="2711115"/>
            <a:ext cx="753211" cy="53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E19EC2-A147-DD33-B4AB-45CAAD527451}"/>
              </a:ext>
            </a:extLst>
          </p:cNvPr>
          <p:cNvSpPr/>
          <p:nvPr/>
        </p:nvSpPr>
        <p:spPr bwMode="white">
          <a:xfrm>
            <a:off x="8776072" y="2711115"/>
            <a:ext cx="432048" cy="53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6108A3A-4776-6E2D-7B4D-4195D614C9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19499" b="3589"/>
          <a:stretch/>
        </p:blipFill>
        <p:spPr>
          <a:xfrm>
            <a:off x="3591496" y="3380624"/>
            <a:ext cx="5184576" cy="328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249593C-7D5F-A500-C45B-E96D0898FF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3412107"/>
            <a:ext cx="5218826" cy="322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15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55544-DE6B-FB0D-9810-90D4B573A4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4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20AAC12C-04C7-BCFA-CBCB-385D403C2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021" y="3674694"/>
            <a:ext cx="8640960" cy="271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6E3B4-83DD-AA87-5654-827D93523D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31"/>
          <a:stretch/>
        </p:blipFill>
        <p:spPr>
          <a:xfrm>
            <a:off x="2855640" y="125801"/>
            <a:ext cx="5641108" cy="1103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039D68C-1F86-CA03-3D32-69556C5BC8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23625"/>
          <a:stretch/>
        </p:blipFill>
        <p:spPr>
          <a:xfrm>
            <a:off x="4295800" y="1229303"/>
            <a:ext cx="4356426" cy="395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9942753-B34D-0B7C-2FC0-EDB1A96ADF1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9" r="11551" b="9755"/>
          <a:stretch/>
        </p:blipFill>
        <p:spPr>
          <a:xfrm>
            <a:off x="3071664" y="5208695"/>
            <a:ext cx="7266026" cy="158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E73AD9E-CB15-54E3-1038-807469E47C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5614" y="1253055"/>
            <a:ext cx="4316798" cy="377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35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B7CC0-00F0-4BCE-BA97-75CBC4E35B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18"/>
          <a:stretch/>
        </p:blipFill>
        <p:spPr>
          <a:xfrm>
            <a:off x="2639616" y="1317321"/>
            <a:ext cx="7920880" cy="267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739234-D263-59B4-3D2A-900E346C5A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9" r="38221"/>
          <a:stretch/>
        </p:blipFill>
        <p:spPr>
          <a:xfrm>
            <a:off x="4200088" y="4066946"/>
            <a:ext cx="4799936" cy="267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6D13F1DC-FE28-1C66-0F23-08AC7EFA90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6" r="50909" b="68888"/>
          <a:stretch/>
        </p:blipFill>
        <p:spPr>
          <a:xfrm>
            <a:off x="2639616" y="188640"/>
            <a:ext cx="3888432" cy="112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5B2E806-F7C3-8A69-F01B-1767793BC3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0088" y="4092872"/>
            <a:ext cx="4847346" cy="259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80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