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905" y="3048047"/>
            <a:ext cx="4876190" cy="761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6893CD-ADCB-75B6-6379-86CEE173E5D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092"/>
          <a:stretch/>
        </p:blipFill>
        <p:spPr>
          <a:xfrm>
            <a:off x="720000" y="972000"/>
            <a:ext cx="8254973" cy="3393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4399790"/>
            <a:ext cx="6230342" cy="2062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815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FE755F-5EE4-DC1B-63FB-BBA51C5E90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288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8C0EFA-78A6-432F-BEDC-B154FE3E98F8}"/>
              </a:ext>
            </a:extLst>
          </p:cNvPr>
          <p:cNvSpPr/>
          <p:nvPr/>
        </p:nvSpPr>
        <p:spPr bwMode="white">
          <a:xfrm>
            <a:off x="1392232" y="4268233"/>
            <a:ext cx="6719992" cy="437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F4386A0-8E77-14C5-FADD-ADE9AB69449F}"/>
              </a:ext>
            </a:extLst>
          </p:cNvPr>
          <p:cNvSpPr/>
          <p:nvPr/>
        </p:nvSpPr>
        <p:spPr bwMode="white">
          <a:xfrm>
            <a:off x="1392232" y="5184788"/>
            <a:ext cx="6503968" cy="548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F9F35E7-119B-FDEE-29C5-BE40B16550EC}"/>
              </a:ext>
            </a:extLst>
          </p:cNvPr>
          <p:cNvSpPr/>
          <p:nvPr/>
        </p:nvSpPr>
        <p:spPr bwMode="white">
          <a:xfrm>
            <a:off x="1425843" y="6109751"/>
            <a:ext cx="2789762" cy="445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996893CD-ADCB-75B6-6379-86CEE173E5D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42" t="58908" r="10450"/>
          <a:stretch/>
        </p:blipFill>
        <p:spPr>
          <a:xfrm>
            <a:off x="8217507" y="4365104"/>
            <a:ext cx="3834401" cy="14004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17507" y="4437112"/>
            <a:ext cx="3868527" cy="1280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6641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33E03C-4F0E-2370-6071-A34D645321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800000" cy="5198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EF306F-8566-93B1-6907-9B9E9DC411DB}"/>
              </a:ext>
            </a:extLst>
          </p:cNvPr>
          <p:cNvSpPr/>
          <p:nvPr/>
        </p:nvSpPr>
        <p:spPr bwMode="white">
          <a:xfrm>
            <a:off x="1481904" y="3359188"/>
            <a:ext cx="4614096" cy="654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59C816A-C7A8-C2D5-9777-D03683BAE48D}"/>
              </a:ext>
            </a:extLst>
          </p:cNvPr>
          <p:cNvSpPr/>
          <p:nvPr/>
        </p:nvSpPr>
        <p:spPr bwMode="white">
          <a:xfrm>
            <a:off x="1481904" y="4408428"/>
            <a:ext cx="4398072" cy="613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403F599-D7F6-4559-1ADF-AAE30972273B}"/>
              </a:ext>
            </a:extLst>
          </p:cNvPr>
          <p:cNvSpPr/>
          <p:nvPr/>
        </p:nvSpPr>
        <p:spPr bwMode="white">
          <a:xfrm>
            <a:off x="1529523" y="5457668"/>
            <a:ext cx="3161904" cy="496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996893CD-ADCB-75B6-6379-86CEE173E5D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42" t="58908" r="10450"/>
          <a:stretch/>
        </p:blipFill>
        <p:spPr>
          <a:xfrm>
            <a:off x="7320136" y="3610751"/>
            <a:ext cx="4608512" cy="1683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48128" y="3717032"/>
            <a:ext cx="4608512" cy="1525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432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A267BC-8C0F-47FC-BD52-D72A9D17940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556" b="11540"/>
          <a:stretch/>
        </p:blipFill>
        <p:spPr>
          <a:xfrm>
            <a:off x="2509921" y="152786"/>
            <a:ext cx="3984480" cy="1267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00C0C4B8-4783-2D7C-D24F-5EF7AFCB8F4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592" y="1484784"/>
            <a:ext cx="7954464" cy="5235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084191A-5302-B2EE-3DE1-F6F8E3823B6F}"/>
              </a:ext>
            </a:extLst>
          </p:cNvPr>
          <p:cNvSpPr/>
          <p:nvPr/>
        </p:nvSpPr>
        <p:spPr bwMode="white">
          <a:xfrm>
            <a:off x="7778684" y="4288652"/>
            <a:ext cx="100811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18492AD-FC04-E5D6-9400-C5C4E2CC5EE7}"/>
              </a:ext>
            </a:extLst>
          </p:cNvPr>
          <p:cNvSpPr/>
          <p:nvPr/>
        </p:nvSpPr>
        <p:spPr bwMode="white">
          <a:xfrm>
            <a:off x="3458204" y="5152748"/>
            <a:ext cx="1008112" cy="664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A89342D-783D-2D86-06D1-E77CE458A131}"/>
              </a:ext>
            </a:extLst>
          </p:cNvPr>
          <p:cNvSpPr/>
          <p:nvPr/>
        </p:nvSpPr>
        <p:spPr bwMode="white">
          <a:xfrm>
            <a:off x="7418644" y="5264798"/>
            <a:ext cx="2016224" cy="552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A3FC660-8C3E-950D-8BC6-6908D15F9ED1}"/>
              </a:ext>
            </a:extLst>
          </p:cNvPr>
          <p:cNvSpPr/>
          <p:nvPr/>
        </p:nvSpPr>
        <p:spPr bwMode="white">
          <a:xfrm>
            <a:off x="3890252" y="6001856"/>
            <a:ext cx="576064" cy="718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DF8081-CAC9-FBAD-EE36-EB0B3293B4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370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C09016-6243-1257-3540-819B1378AAFA}"/>
              </a:ext>
            </a:extLst>
          </p:cNvPr>
          <p:cNvSpPr/>
          <p:nvPr/>
        </p:nvSpPr>
        <p:spPr bwMode="white">
          <a:xfrm>
            <a:off x="9361574" y="2487309"/>
            <a:ext cx="328162" cy="410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E1EB3AE-B5D2-ED13-E8C1-69D2C191B840}"/>
              </a:ext>
            </a:extLst>
          </p:cNvPr>
          <p:cNvSpPr/>
          <p:nvPr/>
        </p:nvSpPr>
        <p:spPr bwMode="white">
          <a:xfrm>
            <a:off x="4457390" y="4705502"/>
            <a:ext cx="319045" cy="401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5105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1101D9-CA9B-F9BF-36F6-F1039978D4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11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91457EB-D30C-2829-C314-B3A44898CA46}"/>
              </a:ext>
            </a:extLst>
          </p:cNvPr>
          <p:cNvSpPr/>
          <p:nvPr/>
        </p:nvSpPr>
        <p:spPr bwMode="white">
          <a:xfrm>
            <a:off x="10120000" y="3765184"/>
            <a:ext cx="552380" cy="571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1565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C32774-AD35-69C7-6127-98B129B1FB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069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988814-856F-A609-D7DA-DD3E57DDCD01}"/>
              </a:ext>
            </a:extLst>
          </p:cNvPr>
          <p:cNvSpPr/>
          <p:nvPr/>
        </p:nvSpPr>
        <p:spPr bwMode="white">
          <a:xfrm>
            <a:off x="9777873" y="3489129"/>
            <a:ext cx="541453" cy="542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F8C3CD-5DF1-7B05-1747-E37AA369B2A3}"/>
              </a:ext>
            </a:extLst>
          </p:cNvPr>
          <p:cNvSpPr/>
          <p:nvPr/>
        </p:nvSpPr>
        <p:spPr bwMode="white">
          <a:xfrm>
            <a:off x="9860468" y="5794966"/>
            <a:ext cx="458858" cy="40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3479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74E5FB-E674-9BB7-DCDA-743BFFFFA3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241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BB48FA9-4459-BD70-7B35-A4853F3F6F91}"/>
              </a:ext>
            </a:extLst>
          </p:cNvPr>
          <p:cNvSpPr/>
          <p:nvPr/>
        </p:nvSpPr>
        <p:spPr bwMode="white">
          <a:xfrm>
            <a:off x="1796426" y="6250541"/>
            <a:ext cx="3413058" cy="455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2244" y="3517554"/>
            <a:ext cx="3456384" cy="217229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2624" y="3501530"/>
            <a:ext cx="3976456" cy="2190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155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08EFEE-38D5-B5FA-2468-9DB746A734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2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13230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9E77A8-83D4-C225-D6CB-57300410940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1"/>
          <a:stretch/>
        </p:blipFill>
        <p:spPr>
          <a:xfrm>
            <a:off x="2075852" y="980728"/>
            <a:ext cx="80402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3E7333-B22D-9406-19D9-8925CCC06CFE}"/>
              </a:ext>
            </a:extLst>
          </p:cNvPr>
          <p:cNvSpPr/>
          <p:nvPr/>
        </p:nvSpPr>
        <p:spPr bwMode="white">
          <a:xfrm>
            <a:off x="4001711" y="3049054"/>
            <a:ext cx="995850" cy="428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CC8A61C-84AE-EDFE-E07E-03F45C234945}"/>
              </a:ext>
            </a:extLst>
          </p:cNvPr>
          <p:cNvSpPr/>
          <p:nvPr/>
        </p:nvSpPr>
        <p:spPr bwMode="white">
          <a:xfrm>
            <a:off x="8487153" y="3049054"/>
            <a:ext cx="748945" cy="428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8A8A4EE-D985-6FB2-A4EE-6C6E126A3D6A}"/>
              </a:ext>
            </a:extLst>
          </p:cNvPr>
          <p:cNvSpPr/>
          <p:nvPr/>
        </p:nvSpPr>
        <p:spPr bwMode="white">
          <a:xfrm>
            <a:off x="3985251" y="4021414"/>
            <a:ext cx="740715" cy="428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C8C585E-31E0-B610-A682-1C186B630E4A}"/>
              </a:ext>
            </a:extLst>
          </p:cNvPr>
          <p:cNvSpPr/>
          <p:nvPr/>
        </p:nvSpPr>
        <p:spPr bwMode="white">
          <a:xfrm>
            <a:off x="8511843" y="4021414"/>
            <a:ext cx="995850" cy="428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5A67713-006B-CA22-C68B-C6EFE21E858A}"/>
              </a:ext>
            </a:extLst>
          </p:cNvPr>
          <p:cNvSpPr/>
          <p:nvPr/>
        </p:nvSpPr>
        <p:spPr bwMode="white">
          <a:xfrm>
            <a:off x="4001711" y="5002015"/>
            <a:ext cx="995850" cy="428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E8988C3-E10B-0A3D-F8E4-FF763632080D}"/>
              </a:ext>
            </a:extLst>
          </p:cNvPr>
          <p:cNvSpPr/>
          <p:nvPr/>
        </p:nvSpPr>
        <p:spPr bwMode="white">
          <a:xfrm>
            <a:off x="8487153" y="5002015"/>
            <a:ext cx="748945" cy="428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9BC3B7B-4DA3-F234-AE4E-037E2DAFD0B0}"/>
              </a:ext>
            </a:extLst>
          </p:cNvPr>
          <p:cNvSpPr/>
          <p:nvPr/>
        </p:nvSpPr>
        <p:spPr bwMode="white">
          <a:xfrm>
            <a:off x="3985251" y="5982616"/>
            <a:ext cx="740715" cy="428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506F871-3DE1-5D5A-0424-F75D1AF36079}"/>
              </a:ext>
            </a:extLst>
          </p:cNvPr>
          <p:cNvSpPr/>
          <p:nvPr/>
        </p:nvSpPr>
        <p:spPr bwMode="white">
          <a:xfrm>
            <a:off x="8511843" y="5982616"/>
            <a:ext cx="995850" cy="428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1747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0934A0-B9D7-7A9A-04A5-349A40F2C7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76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A715A1-0481-833B-9127-F8BDDF5515E2}"/>
              </a:ext>
            </a:extLst>
          </p:cNvPr>
          <p:cNvSpPr/>
          <p:nvPr/>
        </p:nvSpPr>
        <p:spPr bwMode="white">
          <a:xfrm>
            <a:off x="1320000" y="2346391"/>
            <a:ext cx="1190476" cy="496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752A68-751B-3191-9E7F-29998A0885EC}"/>
              </a:ext>
            </a:extLst>
          </p:cNvPr>
          <p:cNvSpPr/>
          <p:nvPr/>
        </p:nvSpPr>
        <p:spPr bwMode="white">
          <a:xfrm>
            <a:off x="5948571" y="2327302"/>
            <a:ext cx="1247619" cy="572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2293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2023-12-20T14:32:28Z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