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A495D9A-A56A-B2D5-5982-BB9DDE900A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62" y="2060848"/>
            <a:ext cx="8905875" cy="96202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14E8964-E5E5-6355-DE55-FEED9EAAE7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5912" y="4365104"/>
            <a:ext cx="902017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4A62CB-816A-8162-144A-4AA2782963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623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159192E-FFDA-0926-3C59-0132D6795049}"/>
              </a:ext>
            </a:extLst>
          </p:cNvPr>
          <p:cNvSpPr/>
          <p:nvPr/>
        </p:nvSpPr>
        <p:spPr bwMode="white">
          <a:xfrm>
            <a:off x="3878656" y="2518971"/>
            <a:ext cx="894952" cy="296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D0ED83C-0E19-6F96-1AFB-5527CFD8E28B}"/>
              </a:ext>
            </a:extLst>
          </p:cNvPr>
          <p:cNvSpPr/>
          <p:nvPr/>
        </p:nvSpPr>
        <p:spPr bwMode="white">
          <a:xfrm>
            <a:off x="6037071" y="3532731"/>
            <a:ext cx="203996" cy="250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27B8048-39C7-5A54-1533-307CED4702EF}"/>
              </a:ext>
            </a:extLst>
          </p:cNvPr>
          <p:cNvSpPr/>
          <p:nvPr/>
        </p:nvSpPr>
        <p:spPr bwMode="white">
          <a:xfrm>
            <a:off x="5944944" y="3881622"/>
            <a:ext cx="368509" cy="309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FE35748-5B9E-2364-65B0-C883B548ADD2}"/>
              </a:ext>
            </a:extLst>
          </p:cNvPr>
          <p:cNvSpPr/>
          <p:nvPr/>
        </p:nvSpPr>
        <p:spPr bwMode="white">
          <a:xfrm>
            <a:off x="5905460" y="4612320"/>
            <a:ext cx="197416" cy="250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DE854AF-5220-A674-AB2B-2098618D85A1}"/>
              </a:ext>
            </a:extLst>
          </p:cNvPr>
          <p:cNvSpPr/>
          <p:nvPr/>
        </p:nvSpPr>
        <p:spPr bwMode="white">
          <a:xfrm>
            <a:off x="1799206" y="4961211"/>
            <a:ext cx="1200449" cy="250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EC1399E-C875-5C9C-FEEF-A819D71C7CDD}"/>
              </a:ext>
            </a:extLst>
          </p:cNvPr>
          <p:cNvSpPr/>
          <p:nvPr/>
        </p:nvSpPr>
        <p:spPr bwMode="white">
          <a:xfrm>
            <a:off x="5925202" y="4994125"/>
            <a:ext cx="329026" cy="250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FC5D35F-9AB1-83B3-1044-10081F422A37}"/>
              </a:ext>
            </a:extLst>
          </p:cNvPr>
          <p:cNvSpPr/>
          <p:nvPr/>
        </p:nvSpPr>
        <p:spPr bwMode="white">
          <a:xfrm>
            <a:off x="1799206" y="5698491"/>
            <a:ext cx="1632497" cy="256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D083A00-7A95-C1A6-72E1-6555C74F78F4}"/>
              </a:ext>
            </a:extLst>
          </p:cNvPr>
          <p:cNvSpPr/>
          <p:nvPr/>
        </p:nvSpPr>
        <p:spPr bwMode="white">
          <a:xfrm>
            <a:off x="4984186" y="6053965"/>
            <a:ext cx="723858" cy="302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6" grpId="0" animBg="1"/>
      <p:bldP spid="17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19D3A4-A068-229E-9266-E2D5CF98FD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898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8283024-CCAA-2D87-6F7F-3B9BFA9A2371}"/>
              </a:ext>
            </a:extLst>
          </p:cNvPr>
          <p:cNvSpPr/>
          <p:nvPr/>
        </p:nvSpPr>
        <p:spPr bwMode="white">
          <a:xfrm>
            <a:off x="4042619" y="2472845"/>
            <a:ext cx="1085929" cy="365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DDBD55F-E51F-9D53-D2BD-DEBDB507A226}"/>
              </a:ext>
            </a:extLst>
          </p:cNvPr>
          <p:cNvSpPr/>
          <p:nvPr/>
        </p:nvSpPr>
        <p:spPr bwMode="white">
          <a:xfrm>
            <a:off x="8580832" y="2472845"/>
            <a:ext cx="1085929" cy="365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8845269-E567-8255-7C86-69697AED90D1}"/>
              </a:ext>
            </a:extLst>
          </p:cNvPr>
          <p:cNvSpPr/>
          <p:nvPr/>
        </p:nvSpPr>
        <p:spPr bwMode="white">
          <a:xfrm>
            <a:off x="2178770" y="3486929"/>
            <a:ext cx="2800309" cy="2966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68A212E-3782-3549-EF03-5525BE7338C2}"/>
              </a:ext>
            </a:extLst>
          </p:cNvPr>
          <p:cNvSpPr/>
          <p:nvPr/>
        </p:nvSpPr>
        <p:spPr bwMode="white">
          <a:xfrm>
            <a:off x="6672064" y="3486929"/>
            <a:ext cx="2880319" cy="2966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711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CEEA36-0150-4E49-8876-4515D03BA7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7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313E48-C39F-17C5-800C-B7FA26DB880E}"/>
              </a:ext>
            </a:extLst>
          </p:cNvPr>
          <p:cNvSpPr/>
          <p:nvPr/>
        </p:nvSpPr>
        <p:spPr bwMode="white">
          <a:xfrm>
            <a:off x="3405714" y="1267618"/>
            <a:ext cx="1523809" cy="429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D15D0A-F5F6-1464-CC42-AB4D32A80B9A}"/>
              </a:ext>
            </a:extLst>
          </p:cNvPr>
          <p:cNvSpPr/>
          <p:nvPr/>
        </p:nvSpPr>
        <p:spPr bwMode="white">
          <a:xfrm>
            <a:off x="8767619" y="1267618"/>
            <a:ext cx="1485714" cy="429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F812FD-282B-2084-B8AE-87B5229B7328}"/>
              </a:ext>
            </a:extLst>
          </p:cNvPr>
          <p:cNvSpPr/>
          <p:nvPr/>
        </p:nvSpPr>
        <p:spPr bwMode="white">
          <a:xfrm>
            <a:off x="1343472" y="2450091"/>
            <a:ext cx="4176463" cy="349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C453A1-7406-83CA-3070-D6AA80AF9485}"/>
              </a:ext>
            </a:extLst>
          </p:cNvPr>
          <p:cNvSpPr/>
          <p:nvPr/>
        </p:nvSpPr>
        <p:spPr bwMode="white">
          <a:xfrm>
            <a:off x="6143407" y="2450091"/>
            <a:ext cx="4201065" cy="349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81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A946F9-2C52-7585-08B9-13B1B7D533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471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7F4901-BD55-FFEE-3C64-7E6B7E37C7A0}"/>
              </a:ext>
            </a:extLst>
          </p:cNvPr>
          <p:cNvSpPr/>
          <p:nvPr/>
        </p:nvSpPr>
        <p:spPr bwMode="white">
          <a:xfrm>
            <a:off x="5591944" y="3692197"/>
            <a:ext cx="2592287" cy="2689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716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72C35B-0C28-056B-BDAF-E17BD5E648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79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9D014F-BDCF-27FD-11A2-DD12F6689E52}"/>
              </a:ext>
            </a:extLst>
          </p:cNvPr>
          <p:cNvSpPr/>
          <p:nvPr/>
        </p:nvSpPr>
        <p:spPr bwMode="white">
          <a:xfrm>
            <a:off x="5827018" y="1988840"/>
            <a:ext cx="3744416" cy="3384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529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FB04E4-EE4D-A7F1-F52F-43313EB180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6652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E44AA2-BDDF-9A60-AE66-5F641A85E4B2}"/>
              </a:ext>
            </a:extLst>
          </p:cNvPr>
          <p:cNvSpPr/>
          <p:nvPr/>
        </p:nvSpPr>
        <p:spPr bwMode="white">
          <a:xfrm>
            <a:off x="1913168" y="6214247"/>
            <a:ext cx="646544" cy="22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A088E0E-DA1A-F30A-9DED-C5D561BD3B33}"/>
              </a:ext>
            </a:extLst>
          </p:cNvPr>
          <p:cNvSpPr/>
          <p:nvPr/>
        </p:nvSpPr>
        <p:spPr bwMode="white">
          <a:xfrm>
            <a:off x="3829290" y="6214247"/>
            <a:ext cx="652422" cy="22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EABB09D-8256-6350-9158-F66A1CE92ADD}"/>
              </a:ext>
            </a:extLst>
          </p:cNvPr>
          <p:cNvSpPr/>
          <p:nvPr/>
        </p:nvSpPr>
        <p:spPr bwMode="white">
          <a:xfrm>
            <a:off x="5757168" y="6214247"/>
            <a:ext cx="652422" cy="22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7426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66E2A2-3FBD-E74A-A11A-F09269F755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415" y="782022"/>
            <a:ext cx="8639760" cy="3430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28F44B7-AEFE-D64D-7510-45C63AE338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29" r="12884" b="10339"/>
          <a:stretch/>
        </p:blipFill>
        <p:spPr>
          <a:xfrm>
            <a:off x="5663505" y="3512284"/>
            <a:ext cx="6096080" cy="1399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70A3CC93-752D-1D51-744E-B10DDD52E62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4"/>
          <a:stretch/>
        </p:blipFill>
        <p:spPr>
          <a:xfrm>
            <a:off x="1343472" y="4437711"/>
            <a:ext cx="7992888" cy="2354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57DF5EB-90AA-8BF4-D083-73D26968C280}"/>
              </a:ext>
            </a:extLst>
          </p:cNvPr>
          <p:cNvSpPr/>
          <p:nvPr/>
        </p:nvSpPr>
        <p:spPr bwMode="white">
          <a:xfrm>
            <a:off x="609865" y="4514788"/>
            <a:ext cx="4876190" cy="419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05502F3-0C57-997D-4D27-91D6A0C3F17F}"/>
              </a:ext>
            </a:extLst>
          </p:cNvPr>
          <p:cNvSpPr/>
          <p:nvPr/>
        </p:nvSpPr>
        <p:spPr bwMode="white">
          <a:xfrm>
            <a:off x="787314" y="5290997"/>
            <a:ext cx="9557157" cy="150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96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2023-12-20T13:50:51Z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