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95666"/>
            <a:ext cx="7200000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ED20A-66EE-EDA3-08C7-53D2CE30F3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1535792" y="1412776"/>
            <a:ext cx="9120416" cy="324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5F544-D218-8590-B045-48B1E9D1DA1A}"/>
              </a:ext>
            </a:extLst>
          </p:cNvPr>
          <p:cNvSpPr/>
          <p:nvPr/>
        </p:nvSpPr>
        <p:spPr bwMode="white">
          <a:xfrm>
            <a:off x="3735792" y="3736900"/>
            <a:ext cx="857142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F8C40-9E58-BF3B-904B-D667AC1E910D}"/>
              </a:ext>
            </a:extLst>
          </p:cNvPr>
          <p:cNvSpPr/>
          <p:nvPr/>
        </p:nvSpPr>
        <p:spPr bwMode="white">
          <a:xfrm>
            <a:off x="8907220" y="3736900"/>
            <a:ext cx="1142856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2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BD758-46F1-1A61-43CF-2EB9B9E18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3A2178-B6E7-0634-2375-635EAEA46EC5}"/>
              </a:ext>
            </a:extLst>
          </p:cNvPr>
          <p:cNvSpPr/>
          <p:nvPr/>
        </p:nvSpPr>
        <p:spPr bwMode="white">
          <a:xfrm>
            <a:off x="2491428" y="4552961"/>
            <a:ext cx="1171428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0ECE48-FB97-96A7-B540-0D13E050C471}"/>
              </a:ext>
            </a:extLst>
          </p:cNvPr>
          <p:cNvSpPr/>
          <p:nvPr/>
        </p:nvSpPr>
        <p:spPr bwMode="white">
          <a:xfrm>
            <a:off x="7415238" y="4495818"/>
            <a:ext cx="1076190" cy="6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419337-6B1B-9DFF-1AA7-561090352BDE}"/>
              </a:ext>
            </a:extLst>
          </p:cNvPr>
          <p:cNvSpPr/>
          <p:nvPr/>
        </p:nvSpPr>
        <p:spPr bwMode="white">
          <a:xfrm>
            <a:off x="4300952" y="5686297"/>
            <a:ext cx="971428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C8267E-5556-E69F-FE1D-F560B0625702}"/>
              </a:ext>
            </a:extLst>
          </p:cNvPr>
          <p:cNvSpPr/>
          <p:nvPr/>
        </p:nvSpPr>
        <p:spPr bwMode="white">
          <a:xfrm>
            <a:off x="9234285" y="5686297"/>
            <a:ext cx="942857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19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0E3F7-1614-2717-A0E8-E49CF9C18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0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5D3C96-53F9-19D9-DFD9-7AE416D18293}"/>
              </a:ext>
            </a:extLst>
          </p:cNvPr>
          <p:cNvSpPr/>
          <p:nvPr/>
        </p:nvSpPr>
        <p:spPr bwMode="white">
          <a:xfrm>
            <a:off x="1415480" y="4509121"/>
            <a:ext cx="3300055" cy="49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9B3408-AAD3-934B-1C5C-786BB8B06444}"/>
              </a:ext>
            </a:extLst>
          </p:cNvPr>
          <p:cNvSpPr/>
          <p:nvPr/>
        </p:nvSpPr>
        <p:spPr bwMode="white">
          <a:xfrm>
            <a:off x="1633707" y="5445224"/>
            <a:ext cx="25010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E9B9A0D-2819-9551-8797-18F06E5F4249}"/>
              </a:ext>
            </a:extLst>
          </p:cNvPr>
          <p:cNvSpPr/>
          <p:nvPr/>
        </p:nvSpPr>
        <p:spPr bwMode="white">
          <a:xfrm>
            <a:off x="1633707" y="6305620"/>
            <a:ext cx="4390285" cy="42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50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03CC4-3B0E-E828-D5B4-B8FAFF078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3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295664-6760-ECFC-1E70-D16DD6AAC21D}"/>
              </a:ext>
            </a:extLst>
          </p:cNvPr>
          <p:cNvSpPr/>
          <p:nvPr/>
        </p:nvSpPr>
        <p:spPr bwMode="white">
          <a:xfrm>
            <a:off x="4286461" y="5448416"/>
            <a:ext cx="406305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DB77FF-62B8-4F41-2701-FDD06CAD36B6}"/>
              </a:ext>
            </a:extLst>
          </p:cNvPr>
          <p:cNvSpPr/>
          <p:nvPr/>
        </p:nvSpPr>
        <p:spPr bwMode="white">
          <a:xfrm>
            <a:off x="3828561" y="6222436"/>
            <a:ext cx="638480" cy="29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20398-27CF-383C-1096-4ACCB9B65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613C1-1E91-08DD-8332-AADAD9A7F621}"/>
              </a:ext>
            </a:extLst>
          </p:cNvPr>
          <p:cNvSpPr/>
          <p:nvPr/>
        </p:nvSpPr>
        <p:spPr bwMode="white">
          <a:xfrm>
            <a:off x="7672380" y="1325104"/>
            <a:ext cx="285714" cy="4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D3D6A-3999-C7DB-82AC-12C5B7D59D5E}"/>
              </a:ext>
            </a:extLst>
          </p:cNvPr>
          <p:cNvSpPr/>
          <p:nvPr/>
        </p:nvSpPr>
        <p:spPr bwMode="white">
          <a:xfrm>
            <a:off x="2186666" y="2422593"/>
            <a:ext cx="295238" cy="4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76D254-B297-B994-D5AF-4CD216357AC3}"/>
              </a:ext>
            </a:extLst>
          </p:cNvPr>
          <p:cNvSpPr/>
          <p:nvPr/>
        </p:nvSpPr>
        <p:spPr bwMode="white">
          <a:xfrm>
            <a:off x="7805714" y="2422593"/>
            <a:ext cx="333333" cy="41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3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ABB85-828A-1FAB-5EB3-00334C87F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E9713-23EA-62A1-7549-FB32396F168B}"/>
              </a:ext>
            </a:extLst>
          </p:cNvPr>
          <p:cNvSpPr/>
          <p:nvPr/>
        </p:nvSpPr>
        <p:spPr bwMode="white">
          <a:xfrm>
            <a:off x="5853333" y="3737245"/>
            <a:ext cx="409523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8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901BA-022A-8387-43D1-4D1F835A8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543FA6-AF81-0E44-A908-8F767E3D2AC3}"/>
              </a:ext>
            </a:extLst>
          </p:cNvPr>
          <p:cNvSpPr/>
          <p:nvPr/>
        </p:nvSpPr>
        <p:spPr bwMode="white">
          <a:xfrm>
            <a:off x="9024761" y="2477458"/>
            <a:ext cx="380952" cy="4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0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A0F8D-C912-25E6-51AD-BC252DA7B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58C75-140E-0328-0DF1-58EDD0A56DDC}"/>
              </a:ext>
            </a:extLst>
          </p:cNvPr>
          <p:cNvSpPr/>
          <p:nvPr/>
        </p:nvSpPr>
        <p:spPr bwMode="white">
          <a:xfrm>
            <a:off x="2124770" y="5025641"/>
            <a:ext cx="357426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17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AE9A6-FF3E-4388-3F4F-5F46B713F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A86BF4-3A3F-2E75-0EAD-03EBF1AC9996}"/>
              </a:ext>
            </a:extLst>
          </p:cNvPr>
          <p:cNvSpPr/>
          <p:nvPr/>
        </p:nvSpPr>
        <p:spPr bwMode="white">
          <a:xfrm>
            <a:off x="10205714" y="3730319"/>
            <a:ext cx="476191" cy="41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4515AD3-BCE9-A210-DE30-2B767A8550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37112"/>
            <a:ext cx="10800000" cy="19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F866D4-A168-9FE7-0BCD-181401052302}"/>
              </a:ext>
            </a:extLst>
          </p:cNvPr>
          <p:cNvSpPr/>
          <p:nvPr/>
        </p:nvSpPr>
        <p:spPr bwMode="white">
          <a:xfrm>
            <a:off x="10224550" y="5784182"/>
            <a:ext cx="476191" cy="42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1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E0F68-9B58-9335-1731-391190C02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7DF4AD-8FA2-E916-A83E-070B714050D7}"/>
              </a:ext>
            </a:extLst>
          </p:cNvPr>
          <p:cNvSpPr/>
          <p:nvPr/>
        </p:nvSpPr>
        <p:spPr bwMode="white">
          <a:xfrm>
            <a:off x="10186666" y="2553659"/>
            <a:ext cx="476190" cy="4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225878-78B1-9F4A-1E69-49894BB49DCF}"/>
              </a:ext>
            </a:extLst>
          </p:cNvPr>
          <p:cNvSpPr/>
          <p:nvPr/>
        </p:nvSpPr>
        <p:spPr bwMode="white">
          <a:xfrm>
            <a:off x="10100952" y="4668890"/>
            <a:ext cx="561903" cy="5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87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DE96F-76F2-4343-EF17-FFA4A7B9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77CF487-4817-089C-EA28-5F8BA1C503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/>
        </p:blipFill>
        <p:spPr>
          <a:xfrm>
            <a:off x="1667508" y="2885763"/>
            <a:ext cx="8856984" cy="396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FDAE3A-751C-0877-5E45-9C69F790F26D}"/>
              </a:ext>
            </a:extLst>
          </p:cNvPr>
          <p:cNvSpPr/>
          <p:nvPr/>
        </p:nvSpPr>
        <p:spPr bwMode="white">
          <a:xfrm>
            <a:off x="3857984" y="5878857"/>
            <a:ext cx="866666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4E68B4-49D2-566B-9C39-A65B89284F56}"/>
              </a:ext>
            </a:extLst>
          </p:cNvPr>
          <p:cNvSpPr/>
          <p:nvPr/>
        </p:nvSpPr>
        <p:spPr bwMode="white">
          <a:xfrm>
            <a:off x="9010365" y="5878857"/>
            <a:ext cx="857142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3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