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666" y="3100428"/>
            <a:ext cx="6266667" cy="6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4B4443-23F1-B94E-901A-80434C4E60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73" y="1166990"/>
            <a:ext cx="8853180" cy="490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851677-AE75-BC0E-8B61-264AB3BE73B4}"/>
              </a:ext>
            </a:extLst>
          </p:cNvPr>
          <p:cNvSpPr/>
          <p:nvPr/>
        </p:nvSpPr>
        <p:spPr bwMode="white">
          <a:xfrm>
            <a:off x="683357" y="1192126"/>
            <a:ext cx="4116499" cy="72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2" name="img_16777215">
            <a:extLst>
              <a:ext uri="{FF2B5EF4-FFF2-40B4-BE49-F238E27FC236}">
                <a16:creationId xmlns:a16="http://schemas.microsoft.com/office/drawing/2014/main" id="{D5693C41-00D8-59DD-8231-92457942D6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19"/>
          <a:stretch/>
        </p:blipFill>
        <p:spPr>
          <a:xfrm>
            <a:off x="8688288" y="2635078"/>
            <a:ext cx="3336968" cy="1972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3" name="矩形 62">
            <a:extLst>
              <a:ext uri="{FF2B5EF4-FFF2-40B4-BE49-F238E27FC236}">
                <a16:creationId xmlns:a16="http://schemas.microsoft.com/office/drawing/2014/main" id="{6E851677-AE75-BC0E-8B61-264AB3BE73B4}"/>
              </a:ext>
            </a:extLst>
          </p:cNvPr>
          <p:cNvSpPr/>
          <p:nvPr/>
        </p:nvSpPr>
        <p:spPr bwMode="white">
          <a:xfrm>
            <a:off x="4832272" y="1264134"/>
            <a:ext cx="4012075" cy="58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>
            <a:extLst>
              <a:ext uri="{FF2B5EF4-FFF2-40B4-BE49-F238E27FC236}">
                <a16:creationId xmlns:a16="http://schemas.microsoft.com/office/drawing/2014/main" id="{6E851677-AE75-BC0E-8B61-264AB3BE73B4}"/>
              </a:ext>
            </a:extLst>
          </p:cNvPr>
          <p:cNvSpPr/>
          <p:nvPr/>
        </p:nvSpPr>
        <p:spPr bwMode="white">
          <a:xfrm>
            <a:off x="551385" y="2082989"/>
            <a:ext cx="864096" cy="58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>
            <a:extLst>
              <a:ext uri="{FF2B5EF4-FFF2-40B4-BE49-F238E27FC236}">
                <a16:creationId xmlns:a16="http://schemas.microsoft.com/office/drawing/2014/main" id="{6E851677-AE75-BC0E-8B61-264AB3BE73B4}"/>
              </a:ext>
            </a:extLst>
          </p:cNvPr>
          <p:cNvSpPr/>
          <p:nvPr/>
        </p:nvSpPr>
        <p:spPr bwMode="white">
          <a:xfrm>
            <a:off x="1703512" y="2084157"/>
            <a:ext cx="7140835" cy="58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>
            <a:extLst>
              <a:ext uri="{FF2B5EF4-FFF2-40B4-BE49-F238E27FC236}">
                <a16:creationId xmlns:a16="http://schemas.microsoft.com/office/drawing/2014/main" id="{6E851677-AE75-BC0E-8B61-264AB3BE73B4}"/>
              </a:ext>
            </a:extLst>
          </p:cNvPr>
          <p:cNvSpPr/>
          <p:nvPr/>
        </p:nvSpPr>
        <p:spPr bwMode="white">
          <a:xfrm>
            <a:off x="653379" y="2903012"/>
            <a:ext cx="2381709" cy="58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>
            <a:extLst>
              <a:ext uri="{FF2B5EF4-FFF2-40B4-BE49-F238E27FC236}">
                <a16:creationId xmlns:a16="http://schemas.microsoft.com/office/drawing/2014/main" id="{6E851677-AE75-BC0E-8B61-264AB3BE73B4}"/>
              </a:ext>
            </a:extLst>
          </p:cNvPr>
          <p:cNvSpPr/>
          <p:nvPr/>
        </p:nvSpPr>
        <p:spPr bwMode="white">
          <a:xfrm>
            <a:off x="3045847" y="2984204"/>
            <a:ext cx="3698225" cy="58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>
            <a:extLst>
              <a:ext uri="{FF2B5EF4-FFF2-40B4-BE49-F238E27FC236}">
                <a16:creationId xmlns:a16="http://schemas.microsoft.com/office/drawing/2014/main" id="{6E851677-AE75-BC0E-8B61-264AB3BE73B4}"/>
              </a:ext>
            </a:extLst>
          </p:cNvPr>
          <p:cNvSpPr/>
          <p:nvPr/>
        </p:nvSpPr>
        <p:spPr bwMode="white">
          <a:xfrm>
            <a:off x="6776487" y="2832335"/>
            <a:ext cx="1839793" cy="58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>
            <a:extLst>
              <a:ext uri="{FF2B5EF4-FFF2-40B4-BE49-F238E27FC236}">
                <a16:creationId xmlns:a16="http://schemas.microsoft.com/office/drawing/2014/main" id="{6E851677-AE75-BC0E-8B61-264AB3BE73B4}"/>
              </a:ext>
            </a:extLst>
          </p:cNvPr>
          <p:cNvSpPr/>
          <p:nvPr/>
        </p:nvSpPr>
        <p:spPr bwMode="white">
          <a:xfrm>
            <a:off x="683357" y="3721867"/>
            <a:ext cx="2748347" cy="58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>
            <a:extLst>
              <a:ext uri="{FF2B5EF4-FFF2-40B4-BE49-F238E27FC236}">
                <a16:creationId xmlns:a16="http://schemas.microsoft.com/office/drawing/2014/main" id="{6E851677-AE75-BC0E-8B61-264AB3BE73B4}"/>
              </a:ext>
            </a:extLst>
          </p:cNvPr>
          <p:cNvSpPr/>
          <p:nvPr/>
        </p:nvSpPr>
        <p:spPr bwMode="white">
          <a:xfrm>
            <a:off x="3464120" y="3789673"/>
            <a:ext cx="3712000" cy="58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>
            <a:extLst>
              <a:ext uri="{FF2B5EF4-FFF2-40B4-BE49-F238E27FC236}">
                <a16:creationId xmlns:a16="http://schemas.microsoft.com/office/drawing/2014/main" id="{6E851677-AE75-BC0E-8B61-264AB3BE73B4}"/>
              </a:ext>
            </a:extLst>
          </p:cNvPr>
          <p:cNvSpPr/>
          <p:nvPr/>
        </p:nvSpPr>
        <p:spPr bwMode="white">
          <a:xfrm>
            <a:off x="7200019" y="3673600"/>
            <a:ext cx="1416262" cy="58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>
            <a:extLst>
              <a:ext uri="{FF2B5EF4-FFF2-40B4-BE49-F238E27FC236}">
                <a16:creationId xmlns:a16="http://schemas.microsoft.com/office/drawing/2014/main" id="{6E851677-AE75-BC0E-8B61-264AB3BE73B4}"/>
              </a:ext>
            </a:extLst>
          </p:cNvPr>
          <p:cNvSpPr/>
          <p:nvPr/>
        </p:nvSpPr>
        <p:spPr bwMode="white">
          <a:xfrm>
            <a:off x="691717" y="4582648"/>
            <a:ext cx="8152630" cy="1222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33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09B63F-8705-1CA6-454A-9950D8D600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22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5279A1-64A5-C8E4-F56B-4A394474D8AA}"/>
              </a:ext>
            </a:extLst>
          </p:cNvPr>
          <p:cNvSpPr/>
          <p:nvPr/>
        </p:nvSpPr>
        <p:spPr bwMode="white">
          <a:xfrm>
            <a:off x="3942360" y="4863717"/>
            <a:ext cx="200186" cy="24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51AD5DD-A1CA-966B-79F2-0F803C994CCC}"/>
              </a:ext>
            </a:extLst>
          </p:cNvPr>
          <p:cNvSpPr/>
          <p:nvPr/>
        </p:nvSpPr>
        <p:spPr bwMode="white">
          <a:xfrm>
            <a:off x="4788311" y="4870181"/>
            <a:ext cx="206644" cy="23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BD4E33A-A5CE-7D3D-EFDE-96148044EC7E}"/>
              </a:ext>
            </a:extLst>
          </p:cNvPr>
          <p:cNvSpPr/>
          <p:nvPr/>
        </p:nvSpPr>
        <p:spPr bwMode="white">
          <a:xfrm>
            <a:off x="5640719" y="4863717"/>
            <a:ext cx="200186" cy="24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BB23085-C670-4E7D-CF28-F996636A4F53}"/>
              </a:ext>
            </a:extLst>
          </p:cNvPr>
          <p:cNvSpPr/>
          <p:nvPr/>
        </p:nvSpPr>
        <p:spPr bwMode="white">
          <a:xfrm>
            <a:off x="6486669" y="4863717"/>
            <a:ext cx="200186" cy="24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9CB5CEA-C947-ED23-2EE6-AEC3D0DA3FC8}"/>
              </a:ext>
            </a:extLst>
          </p:cNvPr>
          <p:cNvSpPr/>
          <p:nvPr/>
        </p:nvSpPr>
        <p:spPr bwMode="white">
          <a:xfrm>
            <a:off x="3935903" y="5542505"/>
            <a:ext cx="206644" cy="24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FE6B9BD-2879-7596-CC31-2246323F295F}"/>
              </a:ext>
            </a:extLst>
          </p:cNvPr>
          <p:cNvSpPr/>
          <p:nvPr/>
        </p:nvSpPr>
        <p:spPr bwMode="white">
          <a:xfrm>
            <a:off x="4788311" y="5542505"/>
            <a:ext cx="206644" cy="24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DDD5B62-9904-BCF3-30BA-96CDA327FB20}"/>
              </a:ext>
            </a:extLst>
          </p:cNvPr>
          <p:cNvSpPr/>
          <p:nvPr/>
        </p:nvSpPr>
        <p:spPr bwMode="white">
          <a:xfrm>
            <a:off x="5634261" y="5548969"/>
            <a:ext cx="206644" cy="23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D763CA4-C0EA-509B-9FE8-E4A42D9E384E}"/>
              </a:ext>
            </a:extLst>
          </p:cNvPr>
          <p:cNvSpPr/>
          <p:nvPr/>
        </p:nvSpPr>
        <p:spPr bwMode="white">
          <a:xfrm>
            <a:off x="6486669" y="5542505"/>
            <a:ext cx="200186" cy="24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0B3FD23-A83F-1834-40B3-66171D3531D0}"/>
              </a:ext>
            </a:extLst>
          </p:cNvPr>
          <p:cNvSpPr/>
          <p:nvPr/>
        </p:nvSpPr>
        <p:spPr bwMode="white">
          <a:xfrm>
            <a:off x="3935903" y="6221292"/>
            <a:ext cx="206644" cy="24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579ACE0-9880-5B98-AAEC-F408B8FD9CAA}"/>
              </a:ext>
            </a:extLst>
          </p:cNvPr>
          <p:cNvSpPr/>
          <p:nvPr/>
        </p:nvSpPr>
        <p:spPr bwMode="white">
          <a:xfrm>
            <a:off x="4788311" y="6221292"/>
            <a:ext cx="206644" cy="24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FEB71D9-2C63-D237-2632-6B04E8DCD866}"/>
              </a:ext>
            </a:extLst>
          </p:cNvPr>
          <p:cNvSpPr/>
          <p:nvPr/>
        </p:nvSpPr>
        <p:spPr bwMode="white">
          <a:xfrm>
            <a:off x="5634261" y="6221292"/>
            <a:ext cx="206644" cy="24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6565689-088F-9539-B958-E0FFB869466E}"/>
              </a:ext>
            </a:extLst>
          </p:cNvPr>
          <p:cNvSpPr/>
          <p:nvPr/>
        </p:nvSpPr>
        <p:spPr bwMode="white">
          <a:xfrm>
            <a:off x="6486669" y="6221292"/>
            <a:ext cx="200186" cy="24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16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4A22BF-05A8-8A6F-B972-AD7FAC74A5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1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E4A187-C9F3-3407-113F-DCB8C2C75D09}"/>
              </a:ext>
            </a:extLst>
          </p:cNvPr>
          <p:cNvSpPr/>
          <p:nvPr/>
        </p:nvSpPr>
        <p:spPr bwMode="white">
          <a:xfrm>
            <a:off x="4138919" y="5110782"/>
            <a:ext cx="521794" cy="35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F9ED92-FCA7-A1EC-7D4A-146CF40C66E1}"/>
              </a:ext>
            </a:extLst>
          </p:cNvPr>
          <p:cNvSpPr/>
          <p:nvPr/>
        </p:nvSpPr>
        <p:spPr bwMode="white">
          <a:xfrm>
            <a:off x="7308623" y="5032838"/>
            <a:ext cx="973496" cy="483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6BBAF5-1215-A634-6D19-82E2FF647A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7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82DB36-C2F8-5836-7FBE-BE0548BCC3C8}"/>
              </a:ext>
            </a:extLst>
          </p:cNvPr>
          <p:cNvSpPr/>
          <p:nvPr/>
        </p:nvSpPr>
        <p:spPr bwMode="white">
          <a:xfrm>
            <a:off x="6872380" y="2763919"/>
            <a:ext cx="657142" cy="41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90B532-74D8-B42D-DEFB-BF4F9FABA0EC}"/>
              </a:ext>
            </a:extLst>
          </p:cNvPr>
          <p:cNvSpPr/>
          <p:nvPr/>
        </p:nvSpPr>
        <p:spPr bwMode="white">
          <a:xfrm>
            <a:off x="5100952" y="5270701"/>
            <a:ext cx="657142" cy="4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052FA6-FC48-D9DE-6D9B-68C9C1CA5FE1}"/>
              </a:ext>
            </a:extLst>
          </p:cNvPr>
          <p:cNvSpPr/>
          <p:nvPr/>
        </p:nvSpPr>
        <p:spPr bwMode="white">
          <a:xfrm>
            <a:off x="7805714" y="5270701"/>
            <a:ext cx="657142" cy="4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416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A3E008-9E95-1E50-1A3E-DED404795E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5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56D1B3-979D-729D-A4B4-65F0C39D16DA}"/>
              </a:ext>
            </a:extLst>
          </p:cNvPr>
          <p:cNvSpPr/>
          <p:nvPr/>
        </p:nvSpPr>
        <p:spPr bwMode="white">
          <a:xfrm>
            <a:off x="2662856" y="3860491"/>
            <a:ext cx="2857079" cy="5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A19AA0-A546-B766-8C65-55594858A4B0}"/>
              </a:ext>
            </a:extLst>
          </p:cNvPr>
          <p:cNvSpPr/>
          <p:nvPr/>
        </p:nvSpPr>
        <p:spPr bwMode="white">
          <a:xfrm>
            <a:off x="2615238" y="5166509"/>
            <a:ext cx="628571" cy="42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07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C1974-5200-FC58-7BC4-4A664E5EA6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8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9FB0B2-0C0A-5E58-5EBA-57A721D782E0}"/>
              </a:ext>
            </a:extLst>
          </p:cNvPr>
          <p:cNvSpPr/>
          <p:nvPr/>
        </p:nvSpPr>
        <p:spPr bwMode="white">
          <a:xfrm>
            <a:off x="10205714" y="4102093"/>
            <a:ext cx="476191" cy="41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60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8C3392-97E1-9F66-FFEA-505551BFDB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3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94A703-713F-E0CC-16BE-BFBE2B47E0A7}"/>
              </a:ext>
            </a:extLst>
          </p:cNvPr>
          <p:cNvSpPr/>
          <p:nvPr/>
        </p:nvSpPr>
        <p:spPr bwMode="white">
          <a:xfrm>
            <a:off x="10215238" y="2622354"/>
            <a:ext cx="466666" cy="41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9D7ECC-3FDB-97A5-3794-83656D08E557}"/>
              </a:ext>
            </a:extLst>
          </p:cNvPr>
          <p:cNvSpPr/>
          <p:nvPr/>
        </p:nvSpPr>
        <p:spPr bwMode="white">
          <a:xfrm>
            <a:off x="10120000" y="5054959"/>
            <a:ext cx="561904" cy="56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317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14A056-0D25-A73F-498C-B93966B883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77075"/>
          <a:stretch/>
        </p:blipFill>
        <p:spPr>
          <a:xfrm>
            <a:off x="2081840" y="2843792"/>
            <a:ext cx="2069944" cy="243048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/>
          <a:srcRect l="23723" r="37996"/>
          <a:stretch/>
        </p:blipFill>
        <p:spPr>
          <a:xfrm>
            <a:off x="4223792" y="2843792"/>
            <a:ext cx="3456384" cy="243048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/>
          <a:srcRect l="63598"/>
          <a:stretch/>
        </p:blipFill>
        <p:spPr>
          <a:xfrm>
            <a:off x="7824192" y="2843792"/>
            <a:ext cx="3286702" cy="2430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71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983F9C-A70B-6C53-A94A-12237B3EC4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3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924944"/>
            <a:ext cx="7690832" cy="353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880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640318-8A3F-8E17-9E75-053F833B08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5693C41-00D8-59DD-8231-92457942D6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19"/>
          <a:stretch/>
        </p:blipFill>
        <p:spPr>
          <a:xfrm>
            <a:off x="5735960" y="3403856"/>
            <a:ext cx="5209176" cy="3079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729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2023-12-20T14:33:04Z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