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452687"/>
            <a:ext cx="102584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89820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9249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6705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6477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203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1168"/>
            <a:ext cx="90868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772816"/>
            <a:ext cx="18002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955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1409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6822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3059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61048"/>
            <a:ext cx="38100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5567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5059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09725"/>
            <a:ext cx="114490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0834" y="261899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1741" y="310512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2212" y="415842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1741" y="46908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