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3133725"/>
            <a:ext cx="89058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85950"/>
            <a:ext cx="107251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48150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374" y="4248150"/>
            <a:ext cx="2105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678" y="4248150"/>
            <a:ext cx="21050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706" y="4248150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6453336"/>
            <a:ext cx="7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9888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05371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2922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38022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94808"/>
            <a:ext cx="9649072" cy="6018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657971"/>
            <a:ext cx="129614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933056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5370" y="3933056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7937" y="3933056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