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00300"/>
            <a:ext cx="1124902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195512"/>
            <a:ext cx="10610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764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172" y="328408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04925"/>
            <a:ext cx="11315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205" y="356299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8583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17032"/>
            <a:ext cx="9810750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5830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59005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72437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33487"/>
            <a:ext cx="113919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2348880"/>
            <a:ext cx="103346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3598946"/>
            <a:ext cx="103346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4872161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214562"/>
            <a:ext cx="106299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2695574"/>
            <a:ext cx="103346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3899341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04937"/>
            <a:ext cx="11344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012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47497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0741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50512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0054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85937"/>
            <a:ext cx="113728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13681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4928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97903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58091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07862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63421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6365" y="321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5084" y="321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1677" y="321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0396" y="321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2452" y="44371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34402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72029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20185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69498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24599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98" y="1252825"/>
            <a:ext cx="10864602" cy="55605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1683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4697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0767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98412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89852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877272"/>
            <a:ext cx="5688632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594" y="3356992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334" y="4688080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64579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53" y="2884140"/>
            <a:ext cx="8429625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781" y="1674143"/>
            <a:ext cx="208823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007" y="3213576"/>
            <a:ext cx="2088232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288" y="4579388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594"/>
            <a:ext cx="113538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1227" y="351925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8078" y="511656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2026-01-28T00:46:43Z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