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3157537"/>
            <a:ext cx="77438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4800" cy="3705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95" y="4984576"/>
            <a:ext cx="10414973" cy="17525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660526"/>
            <a:ext cx="1224136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6340" y="2660526"/>
            <a:ext cx="1596203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525" y="3841143"/>
            <a:ext cx="127043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075" y="3841143"/>
            <a:ext cx="127043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47937"/>
            <a:ext cx="1102995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37906"/>
            <a:ext cx="892899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420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001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1710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96111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7907" y="52992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1740" y="52992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9274" y="52992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1533" y="52992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