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3090862"/>
            <a:ext cx="54768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89725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46386"/>
            <a:ext cx="432048" cy="405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590396"/>
            <a:ext cx="432048" cy="405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122831"/>
            <a:ext cx="432048" cy="405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620543"/>
            <a:ext cx="432048" cy="405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771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3" y="3212976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421" y="4520916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82962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20888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706" y="3717253"/>
            <a:ext cx="2033017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486900" cy="583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979071"/>
            <a:ext cx="54006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