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2" r:id="rId2"/>
    <p:sldId id="343" r:id="rId3"/>
    <p:sldId id="344" r:id="rId4"/>
    <p:sldId id="345" r:id="rId5"/>
    <p:sldId id="346" r:id="rId6"/>
    <p:sldId id="349" r:id="rId7"/>
    <p:sldId id="350" r:id="rId8"/>
    <p:sldId id="351" r:id="rId9"/>
    <p:sldId id="347" r:id="rId10"/>
    <p:sldId id="34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886075"/>
            <a:ext cx="114109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728912"/>
            <a:ext cx="1026795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5780" y="26600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22" y="31230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3654" y="322722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748" y="370178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885950"/>
            <a:ext cx="92106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95332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46260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9024" y="39603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9024" y="446960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43037"/>
            <a:ext cx="104584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645024"/>
            <a:ext cx="151216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3228" y="3691322"/>
            <a:ext cx="151216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2332" y="4628871"/>
            <a:ext cx="151216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8504" y="4628871"/>
            <a:ext cx="151216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0963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626" y="2852936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160875"/>
            <a:ext cx="1948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651" y="5445665"/>
            <a:ext cx="1949326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138362"/>
            <a:ext cx="85725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20888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799" y="3751977"/>
            <a:ext cx="2019458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47837"/>
            <a:ext cx="113728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229" y="35730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23" y="404757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323" y="45568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2080" y="460316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1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66850"/>
            <a:ext cx="113823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2636912"/>
            <a:ext cx="10953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3736507"/>
            <a:ext cx="109537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870826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77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305050"/>
            <a:ext cx="109347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76550"/>
            <a:ext cx="10953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87720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553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