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24112"/>
            <a:ext cx="107537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9724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90637"/>
            <a:ext cx="111633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