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128962"/>
            <a:ext cx="83439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57387"/>
            <a:ext cx="110775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71816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657" y="4171816"/>
            <a:ext cx="2105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983" y="4171816"/>
            <a:ext cx="21050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907" y="4171816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7542"/>
            <a:ext cx="70866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301208"/>
            <a:ext cx="1063942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0527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6546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225650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42554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576" y="408530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773" y="989368"/>
            <a:ext cx="10738875" cy="56799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293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46597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9868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55539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61790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