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3119437"/>
            <a:ext cx="77247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88" y="789045"/>
            <a:ext cx="10755560" cy="57362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2636912"/>
            <a:ext cx="1944216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530" y="3342968"/>
            <a:ext cx="18755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24" y="4477287"/>
            <a:ext cx="1944216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004" y="5160193"/>
            <a:ext cx="1867980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113" y="5843100"/>
            <a:ext cx="193264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7613" y="429309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7613" y="4628763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45213" y="491813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954115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7989" y="196569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4834" y="4986682"/>
            <a:ext cx="432048" cy="386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8165" y="4986682"/>
            <a:ext cx="432048" cy="386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4834" y="5403370"/>
            <a:ext cx="432048" cy="386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68165" y="5403370"/>
            <a:ext cx="432048" cy="386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