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42" r:id="rId2"/>
    <p:sldId id="343" r:id="rId3"/>
    <p:sldId id="344" r:id="rId4"/>
    <p:sldId id="34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938462"/>
            <a:ext cx="11382375" cy="98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96488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9289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23367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95130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65736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40971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12118"/>
            <a:ext cx="110299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35699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16443" y="335699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92484" y="335699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64352" y="335699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9370" y="335699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81587" y="614649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88180" y="614649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06347" y="614649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17112" y="614649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212130" y="614649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0203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0486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91092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61697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392479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21428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2026-01-28T04:11:32Z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