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6487"/>
            <a:ext cx="1131570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25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89052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40465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96050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274784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807220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979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0343" y="41979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6581" y="454517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348880"/>
            <a:ext cx="78009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35021"/>
            <a:ext cx="504056" cy="34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6310" y="2435021"/>
            <a:ext cx="504056" cy="34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8791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5039" y="477593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8513" y="588710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65055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2088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286" y="347418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4525"/>
            <a:ext cx="113538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95487"/>
            <a:ext cx="104489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372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542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6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156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2880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05064"/>
            <a:ext cx="208823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599" y="4005064"/>
            <a:ext cx="2088232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931" y="4850016"/>
            <a:ext cx="2088232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55" y="4850016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9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28750"/>
            <a:ext cx="113157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151216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5293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2009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409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46181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495952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0275"/>
            <a:ext cx="113157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4907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4831" y="414907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6700" y="414907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6993" y="414907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0436" y="414907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9800"/>
            <a:ext cx="113442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164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4828" y="42164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3466" y="42164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8955" y="42164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3892" y="42164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5400"/>
            <a:ext cx="11296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11740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61341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420888"/>
            <a:ext cx="986790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862720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71601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785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47800"/>
            <a:ext cx="112966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43915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4579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8980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933819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876"/>
            <a:ext cx="113823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81303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09161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6108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18976"/>
            <a:ext cx="504056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2026-01-28T01:22:46Z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