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42" r:id="rId2"/>
    <p:sldId id="343" r:id="rId3"/>
    <p:sldId id="344" r:id="rId4"/>
    <p:sldId id="345" r:id="rId5"/>
    <p:sldId id="34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5387" y="3133725"/>
            <a:ext cx="9801225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4231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2062162"/>
            <a:ext cx="11144250" cy="2733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4076055"/>
            <a:ext cx="2664296" cy="723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4076055"/>
            <a:ext cx="2160240" cy="723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7626" y="4076055"/>
            <a:ext cx="2390742" cy="7239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52482" y="4076055"/>
            <a:ext cx="2390742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7292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988840"/>
            <a:ext cx="9725025" cy="325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636912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389267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4338391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502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10629900" cy="3990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2492896"/>
            <a:ext cx="10172700" cy="771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3661939"/>
            <a:ext cx="10172700" cy="7715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4830982"/>
            <a:ext cx="10172700" cy="77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8322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9" y="1228726"/>
            <a:ext cx="11305256" cy="554473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4293096"/>
            <a:ext cx="504056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64917" y="4952853"/>
            <a:ext cx="504056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03540" y="6249217"/>
            <a:ext cx="504056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59662" y="5531587"/>
            <a:ext cx="504056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2982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2026-01-28T02:07:45Z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