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119437"/>
            <a:ext cx="77724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5345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405555"/>
            <a:ext cx="432048" cy="26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4088" y="4065311"/>
            <a:ext cx="432048" cy="26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7597" y="4377829"/>
            <a:ext cx="432048" cy="26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7735"/>
            <a:ext cx="99441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564904"/>
            <a:ext cx="432048" cy="26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9675" y="1523182"/>
            <a:ext cx="432048" cy="26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12676"/>
            <a:ext cx="114966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2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5895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53822"/>
            <a:ext cx="1095375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88141"/>
            <a:ext cx="10953750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291908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