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42" r:id="rId2"/>
    <p:sldId id="343" r:id="rId3"/>
    <p:sldId id="344" r:id="rId4"/>
    <p:sldId id="345" r:id="rId5"/>
    <p:sldId id="346" r:id="rId6"/>
    <p:sldId id="34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928937"/>
            <a:ext cx="11410950" cy="100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940117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56490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05104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54875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08118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57890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0203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06084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40351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88507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2738437"/>
            <a:ext cx="9363075" cy="138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73843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838325"/>
            <a:ext cx="104394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49289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88643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41887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402075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266950"/>
            <a:ext cx="10582275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11902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9473" y="411902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17007" y="411902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12966" y="411902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56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2026-01-28T02:29:47Z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