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143250"/>
            <a:ext cx="63150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94297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9289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0218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48831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97445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54161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0298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717032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63997" y="3636009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2409825"/>
            <a:ext cx="748665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966693"/>
            <a:ext cx="432048" cy="3264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2262" y="2543007"/>
            <a:ext cx="432048" cy="3264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168"/>
          <a:stretch/>
        </p:blipFill>
        <p:spPr>
          <a:xfrm>
            <a:off x="1159644" y="922852"/>
            <a:ext cx="10841012" cy="57465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772956"/>
            <a:ext cx="2304256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0652" y="3772956"/>
            <a:ext cx="392394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513736"/>
            <a:ext cx="2304256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0652" y="4513736"/>
            <a:ext cx="3923940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5242941"/>
            <a:ext cx="2304256" cy="552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0652" y="5242941"/>
            <a:ext cx="3923940" cy="552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6018445"/>
            <a:ext cx="2304256" cy="552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0652" y="6018445"/>
            <a:ext cx="392394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