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914650"/>
            <a:ext cx="11344275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013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28170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2546" y="328170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9138" y="328170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78880" y="328170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24369" y="328170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23438" y="563136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41605" y="563136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48197" y="563136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54789" y="563136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84531" y="563136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28775"/>
            <a:ext cx="110680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108012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31287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19255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372498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19955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481300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94869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91591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91133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04775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0486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13083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18413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2026-01-28T02:40:11Z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