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3128962"/>
            <a:ext cx="81248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24000"/>
            <a:ext cx="10877550" cy="381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610100"/>
            <a:ext cx="210502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0650" y="4610100"/>
            <a:ext cx="2105025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4402" y="4610100"/>
            <a:ext cx="2105025" cy="723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8706" y="4610100"/>
            <a:ext cx="210502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91630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69082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54735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54277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72816"/>
            <a:ext cx="862965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717032"/>
            <a:ext cx="1714500" cy="1647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9456" y="175011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260663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84482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30781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4575" y="332638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001" y="381252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85324" y="5247781"/>
            <a:ext cx="3154891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85324" y="5803366"/>
            <a:ext cx="3154891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