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2" r:id="rId2"/>
    <p:sldId id="343" r:id="rId3"/>
    <p:sldId id="344" r:id="rId4"/>
    <p:sldId id="345" r:id="rId5"/>
    <p:sldId id="34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943225"/>
            <a:ext cx="1140142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00298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7001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793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0001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441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966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4596" y="22627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8196" y="3535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5148" y="35359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6621" y="4867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2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95525"/>
            <a:ext cx="1095375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02434"/>
            <a:ext cx="432048" cy="522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6010" y="4149080"/>
            <a:ext cx="432048" cy="522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6304" y="4109837"/>
            <a:ext cx="432048" cy="522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4942" y="4130427"/>
            <a:ext cx="432048" cy="522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8385" y="4271882"/>
            <a:ext cx="432048" cy="522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5110"/>
            <a:ext cx="94869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636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938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91979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8920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2026-01-28T01:45:28Z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