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2457450"/>
            <a:ext cx="997267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94964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80928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186042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637454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100442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540280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710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633913"/>
            <a:ext cx="2016224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134" y="4201073"/>
            <a:ext cx="1387626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6170" y="4791381"/>
            <a:ext cx="1387626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6236" y="5335392"/>
            <a:ext cx="2247716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1122" y="5925701"/>
            <a:ext cx="2004758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90675"/>
            <a:ext cx="114395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6237" y="5085184"/>
            <a:ext cx="6071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0" y="2636912"/>
            <a:ext cx="1095375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0" y="3678634"/>
            <a:ext cx="10953750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0" y="4685632"/>
            <a:ext cx="109537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57400"/>
            <a:ext cx="114490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0304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5281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9564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4425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