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0" r:id="rId2"/>
    <p:sldId id="342" r:id="rId3"/>
    <p:sldId id="343" r:id="rId4"/>
    <p:sldId id="344" r:id="rId5"/>
    <p:sldId id="34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871787"/>
            <a:ext cx="1159192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98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553700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758897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187160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615424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078411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5506674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163175" cy="48482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59496" y="1988840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63669" y="2868515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63669" y="3725042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63669" y="4604718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63669" y="5472819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4220"/>
          <a:stretch/>
        </p:blipFill>
        <p:spPr>
          <a:xfrm>
            <a:off x="479376" y="2060848"/>
            <a:ext cx="11430000" cy="26642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27891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421431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872843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324256"/>
            <a:ext cx="432048" cy="39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08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62137"/>
            <a:ext cx="113823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432048" cy="307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837577"/>
            <a:ext cx="432048" cy="307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300564"/>
            <a:ext cx="432048" cy="307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694103"/>
            <a:ext cx="432048" cy="307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122367"/>
            <a:ext cx="432048" cy="307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76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2026-01-28T04:31:11Z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