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42" r:id="rId2"/>
    <p:sldId id="343" r:id="rId3"/>
    <p:sldId id="344" r:id="rId4"/>
    <p:sldId id="345" r:id="rId5"/>
    <p:sldId id="34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6337" y="2486025"/>
            <a:ext cx="9839325" cy="188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4231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581150"/>
            <a:ext cx="11182350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4830536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30301" y="4830536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64215" y="4830536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44428" y="4830536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693147" y="4830536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7292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8105775" cy="444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9" y="3573016"/>
            <a:ext cx="2016224" cy="723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0784" y="4915679"/>
            <a:ext cx="2016224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02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132856"/>
            <a:ext cx="7553325" cy="2752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2492896"/>
            <a:ext cx="2016224" cy="723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4251" y="3847134"/>
            <a:ext cx="2016224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8322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988840"/>
            <a:ext cx="8343900" cy="293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636912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805955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4430988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2982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2026-01-28T01:55:01Z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