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42" r:id="rId2"/>
    <p:sldId id="343" r:id="rId3"/>
    <p:sldId id="344" r:id="rId4"/>
    <p:sldId id="34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6900" y="3148012"/>
            <a:ext cx="8458200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3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04950"/>
            <a:ext cx="11487150" cy="3848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3" y="4629150"/>
            <a:ext cx="1944216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5342" y="4629150"/>
            <a:ext cx="1944216" cy="72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6658" y="4629150"/>
            <a:ext cx="1944216" cy="723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6400" y="4629150"/>
            <a:ext cx="1944216" cy="723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4567" y="4629150"/>
            <a:ext cx="1944216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29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76942"/>
            <a:ext cx="8856984" cy="619241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1484784"/>
            <a:ext cx="1872208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7888" y="1484784"/>
            <a:ext cx="3240360" cy="44644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89477" y="2252155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49234" y="5655112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58925" y="4729138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83148" y="5689836"/>
            <a:ext cx="545100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70500" y="3398051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02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1095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348880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46742" y="3379027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16190" y="4005063"/>
            <a:ext cx="432048" cy="3647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58316" y="5046784"/>
            <a:ext cx="432048" cy="3647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32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2026-01-28T04:07:32Z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