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3143250"/>
            <a:ext cx="99726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0678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7163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58091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4067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80783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870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5958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24402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81118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558368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5466" y="558368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75533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5777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8280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6153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